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1"/>
  </p:notesMasterIdLst>
  <p:sldIdLst>
    <p:sldId id="258" r:id="rId3"/>
    <p:sldId id="302" r:id="rId4"/>
    <p:sldId id="269" r:id="rId5"/>
    <p:sldId id="256" r:id="rId6"/>
    <p:sldId id="268" r:id="rId7"/>
    <p:sldId id="267" r:id="rId8"/>
    <p:sldId id="281" r:id="rId9"/>
    <p:sldId id="282" r:id="rId10"/>
    <p:sldId id="263" r:id="rId11"/>
    <p:sldId id="284" r:id="rId12"/>
    <p:sldId id="285" r:id="rId13"/>
    <p:sldId id="288" r:id="rId14"/>
    <p:sldId id="259" r:id="rId15"/>
    <p:sldId id="273" r:id="rId16"/>
    <p:sldId id="286" r:id="rId17"/>
    <p:sldId id="293" r:id="rId18"/>
    <p:sldId id="279" r:id="rId19"/>
    <p:sldId id="274" r:id="rId20"/>
    <p:sldId id="294" r:id="rId21"/>
    <p:sldId id="295" r:id="rId22"/>
    <p:sldId id="299" r:id="rId23"/>
    <p:sldId id="297" r:id="rId24"/>
    <p:sldId id="300" r:id="rId25"/>
    <p:sldId id="298" r:id="rId26"/>
    <p:sldId id="296" r:id="rId27"/>
    <p:sldId id="301" r:id="rId28"/>
    <p:sldId id="287" r:id="rId29"/>
    <p:sldId id="26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5" autoAdjust="0"/>
    <p:restoredTop sz="94660"/>
  </p:normalViewPr>
  <p:slideViewPr>
    <p:cSldViewPr snapToGrid="0">
      <p:cViewPr varScale="1">
        <p:scale>
          <a:sx n="66" d="100"/>
          <a:sy n="66" d="100"/>
        </p:scale>
        <p:origin x="66" y="7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DCEE3A-611A-4659-8FD7-E5E7DBEA77FC}" type="datetimeFigureOut">
              <a:rPr lang="en-AU" smtClean="0"/>
              <a:t>4/12/2022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213968-CAE6-4013-90D3-92D809EB46BC}" type="slidenum">
              <a:rPr lang="en-AU" smtClean="0"/>
              <a:t>‹#›</a:t>
            </a:fld>
            <a:endParaRPr lang="en-AU"/>
          </a:p>
        </p:txBody>
      </p:sp>
    </p:spTree>
    <p:extLst>
      <p:ext uri="{BB962C8B-B14F-4D97-AF65-F5344CB8AC3E}">
        <p14:creationId xmlns:p14="http://schemas.microsoft.com/office/powerpoint/2010/main" val="1682991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7920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7118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83001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844dbf4e59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g1844dbf4e59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3018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1" name="Google Shape;13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579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1" name="Google Shape;13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1250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44003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1" name="Google Shape;13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2989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1" name="Google Shape;13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4170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1" name="Google Shape;13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3965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4474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09777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37249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4033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5517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74181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8136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0927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3604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6687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2107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3"/>
        <p:cNvGrpSpPr/>
        <p:nvPr/>
      </p:nvGrpSpPr>
      <p:grpSpPr>
        <a:xfrm>
          <a:off x="0" y="0"/>
          <a:ext cx="0" cy="0"/>
          <a:chOff x="0" y="0"/>
          <a:chExt cx="0" cy="0"/>
        </a:xfrm>
      </p:grpSpPr>
      <p:sp>
        <p:nvSpPr>
          <p:cNvPr id="14" name="Google Shape;14;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chemeClr val="dk1"/>
              </a:buClr>
              <a:buSzPts val="4400"/>
              <a:buFont typeface="EB Garamond"/>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1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110000"/>
              </a:lnSpc>
              <a:spcBef>
                <a:spcPts val="1000"/>
              </a:spcBef>
              <a:spcAft>
                <a:spcPts val="0"/>
              </a:spcAft>
              <a:buSzPts val="2000"/>
              <a:buNone/>
              <a:defRPr sz="2000">
                <a:latin typeface="Avenir"/>
                <a:ea typeface="Avenir"/>
                <a:cs typeface="Avenir"/>
                <a:sym typeface="Avenir"/>
              </a:defRPr>
            </a:lvl1pPr>
            <a:lvl2pPr lvl="1" algn="ctr">
              <a:lnSpc>
                <a:spcPct val="110000"/>
              </a:lnSpc>
              <a:spcBef>
                <a:spcPts val="500"/>
              </a:spcBef>
              <a:spcAft>
                <a:spcPts val="0"/>
              </a:spcAft>
              <a:buSzPts val="2000"/>
              <a:buNone/>
              <a:defRPr sz="2000"/>
            </a:lvl2pPr>
            <a:lvl3pPr lvl="2" algn="ctr">
              <a:lnSpc>
                <a:spcPct val="110000"/>
              </a:lnSpc>
              <a:spcBef>
                <a:spcPts val="500"/>
              </a:spcBef>
              <a:spcAft>
                <a:spcPts val="0"/>
              </a:spcAft>
              <a:buSzPts val="1800"/>
              <a:buNone/>
              <a:defRPr sz="1800"/>
            </a:lvl3pPr>
            <a:lvl4pPr lvl="3" algn="ctr">
              <a:lnSpc>
                <a:spcPct val="110000"/>
              </a:lnSpc>
              <a:spcBef>
                <a:spcPts val="500"/>
              </a:spcBef>
              <a:spcAft>
                <a:spcPts val="0"/>
              </a:spcAft>
              <a:buSzPts val="1600"/>
              <a:buNone/>
              <a:defRPr sz="1600"/>
            </a:lvl4pPr>
            <a:lvl5pPr lvl="4" algn="ctr">
              <a:lnSpc>
                <a:spcPct val="11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6" name="Google Shape;16;p11"/>
          <p:cNvSpPr txBox="1">
            <a:spLocks noGrp="1"/>
          </p:cNvSpPr>
          <p:nvPr>
            <p:ph type="dt" idx="10"/>
          </p:nvPr>
        </p:nvSpPr>
        <p:spPr>
          <a:xfrm>
            <a:off x="458694" y="6416675"/>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1"/>
                </a:solidFill>
                <a:latin typeface="Avenir"/>
                <a:ea typeface="Avenir"/>
                <a:cs typeface="Avenir"/>
                <a:sym typeface="Aveni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1"/>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1"/>
                </a:solidFill>
                <a:latin typeface="Avenir"/>
                <a:ea typeface="Avenir"/>
                <a:cs typeface="Avenir"/>
                <a:sym typeface="Avenir"/>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1"/>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chemeClr val="dk1"/>
                </a:solidFill>
                <a:latin typeface="Avenir"/>
                <a:ea typeface="Avenir"/>
                <a:cs typeface="Avenir"/>
                <a:sym typeface="Avenir"/>
              </a:defRPr>
            </a:lvl1pPr>
            <a:lvl2pPr marL="0" lvl="1" indent="0" algn="r">
              <a:spcBef>
                <a:spcPts val="0"/>
              </a:spcBef>
              <a:buNone/>
              <a:defRPr sz="900" b="0" i="0" u="none" strike="noStrike" cap="none">
                <a:solidFill>
                  <a:schemeClr val="dk1"/>
                </a:solidFill>
                <a:latin typeface="Avenir"/>
                <a:ea typeface="Avenir"/>
                <a:cs typeface="Avenir"/>
                <a:sym typeface="Avenir"/>
              </a:defRPr>
            </a:lvl2pPr>
            <a:lvl3pPr marL="0" lvl="2" indent="0" algn="r">
              <a:spcBef>
                <a:spcPts val="0"/>
              </a:spcBef>
              <a:buNone/>
              <a:defRPr sz="900" b="0" i="0" u="none" strike="noStrike" cap="none">
                <a:solidFill>
                  <a:schemeClr val="dk1"/>
                </a:solidFill>
                <a:latin typeface="Avenir"/>
                <a:ea typeface="Avenir"/>
                <a:cs typeface="Avenir"/>
                <a:sym typeface="Avenir"/>
              </a:defRPr>
            </a:lvl3pPr>
            <a:lvl4pPr marL="0" lvl="3" indent="0" algn="r">
              <a:spcBef>
                <a:spcPts val="0"/>
              </a:spcBef>
              <a:buNone/>
              <a:defRPr sz="900" b="0" i="0" u="none" strike="noStrike" cap="none">
                <a:solidFill>
                  <a:schemeClr val="dk1"/>
                </a:solidFill>
                <a:latin typeface="Avenir"/>
                <a:ea typeface="Avenir"/>
                <a:cs typeface="Avenir"/>
                <a:sym typeface="Avenir"/>
              </a:defRPr>
            </a:lvl4pPr>
            <a:lvl5pPr marL="0" lvl="4" indent="0" algn="r">
              <a:spcBef>
                <a:spcPts val="0"/>
              </a:spcBef>
              <a:buNone/>
              <a:defRPr sz="900" b="0" i="0" u="none" strike="noStrike" cap="none">
                <a:solidFill>
                  <a:schemeClr val="dk1"/>
                </a:solidFill>
                <a:latin typeface="Avenir"/>
                <a:ea typeface="Avenir"/>
                <a:cs typeface="Avenir"/>
                <a:sym typeface="Avenir"/>
              </a:defRPr>
            </a:lvl5pPr>
            <a:lvl6pPr marL="0" lvl="5" indent="0" algn="r">
              <a:spcBef>
                <a:spcPts val="0"/>
              </a:spcBef>
              <a:buNone/>
              <a:defRPr sz="900" b="0" i="0" u="none" strike="noStrike" cap="none">
                <a:solidFill>
                  <a:schemeClr val="dk1"/>
                </a:solidFill>
                <a:latin typeface="Avenir"/>
                <a:ea typeface="Avenir"/>
                <a:cs typeface="Avenir"/>
                <a:sym typeface="Avenir"/>
              </a:defRPr>
            </a:lvl6pPr>
            <a:lvl7pPr marL="0" lvl="6" indent="0" algn="r">
              <a:spcBef>
                <a:spcPts val="0"/>
              </a:spcBef>
              <a:buNone/>
              <a:defRPr sz="900" b="0" i="0" u="none" strike="noStrike" cap="none">
                <a:solidFill>
                  <a:schemeClr val="dk1"/>
                </a:solidFill>
                <a:latin typeface="Avenir"/>
                <a:ea typeface="Avenir"/>
                <a:cs typeface="Avenir"/>
                <a:sym typeface="Avenir"/>
              </a:defRPr>
            </a:lvl7pPr>
            <a:lvl8pPr marL="0" lvl="7" indent="0" algn="r">
              <a:spcBef>
                <a:spcPts val="0"/>
              </a:spcBef>
              <a:buNone/>
              <a:defRPr sz="900" b="0" i="0" u="none" strike="noStrike" cap="none">
                <a:solidFill>
                  <a:schemeClr val="dk1"/>
                </a:solidFill>
                <a:latin typeface="Avenir"/>
                <a:ea typeface="Avenir"/>
                <a:cs typeface="Avenir"/>
                <a:sym typeface="Avenir"/>
              </a:defRPr>
            </a:lvl8pPr>
            <a:lvl9pPr marL="0" lvl="8" indent="0" algn="r">
              <a:spcBef>
                <a:spcPts val="0"/>
              </a:spcBef>
              <a:buNone/>
              <a:defRPr sz="900" b="0" i="0" u="none" strike="noStrike" cap="none">
                <a:solidFill>
                  <a:schemeClr val="dk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97291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0"/>
        <p:cNvGrpSpPr/>
        <p:nvPr/>
      </p:nvGrpSpPr>
      <p:grpSpPr>
        <a:xfrm>
          <a:off x="0" y="0"/>
          <a:ext cx="0" cy="0"/>
          <a:chOff x="0" y="0"/>
          <a:chExt cx="0" cy="0"/>
        </a:xfrm>
      </p:grpSpPr>
      <p:sp>
        <p:nvSpPr>
          <p:cNvPr id="71" name="Google Shape;71;p20"/>
          <p:cNvSpPr txBox="1">
            <a:spLocks noGrp="1"/>
          </p:cNvSpPr>
          <p:nvPr>
            <p:ph type="title"/>
          </p:nvPr>
        </p:nvSpPr>
        <p:spPr>
          <a:xfrm>
            <a:off x="458694" y="425450"/>
            <a:ext cx="11274612" cy="132556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0"/>
          <p:cNvSpPr txBox="1">
            <a:spLocks noGrp="1"/>
          </p:cNvSpPr>
          <p:nvPr>
            <p:ph type="body" idx="1"/>
          </p:nvPr>
        </p:nvSpPr>
        <p:spPr>
          <a:xfrm rot="5400000">
            <a:off x="3998119" y="-1589974"/>
            <a:ext cx="4195763" cy="11274612"/>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SzPts val="1800"/>
              <a:buChar char="•"/>
              <a:defRPr/>
            </a:lvl1pPr>
            <a:lvl2pPr marL="914400" lvl="1" indent="-342900" algn="l">
              <a:lnSpc>
                <a:spcPct val="110000"/>
              </a:lnSpc>
              <a:spcBef>
                <a:spcPts val="500"/>
              </a:spcBef>
              <a:spcAft>
                <a:spcPts val="0"/>
              </a:spcAft>
              <a:buSzPts val="1800"/>
              <a:buChar char="•"/>
              <a:defRPr/>
            </a:lvl2pPr>
            <a:lvl3pPr marL="1371600" lvl="2" indent="-342900" algn="l">
              <a:lnSpc>
                <a:spcPct val="110000"/>
              </a:lnSpc>
              <a:spcBef>
                <a:spcPts val="500"/>
              </a:spcBef>
              <a:spcAft>
                <a:spcPts val="0"/>
              </a:spcAft>
              <a:buSzPts val="1800"/>
              <a:buChar char="•"/>
              <a:defRPr/>
            </a:lvl3pPr>
            <a:lvl4pPr marL="1828800" lvl="3" indent="-342900" algn="l">
              <a:lnSpc>
                <a:spcPct val="110000"/>
              </a:lnSpc>
              <a:spcBef>
                <a:spcPts val="500"/>
              </a:spcBef>
              <a:spcAft>
                <a:spcPts val="0"/>
              </a:spcAft>
              <a:buSzPts val="1800"/>
              <a:buChar char="•"/>
              <a:defRPr/>
            </a:lvl4pPr>
            <a:lvl5pPr marL="2286000" lvl="4" indent="-342900" algn="l">
              <a:lnSpc>
                <a:spcPct val="11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0"/>
          <p:cNvSpPr txBox="1">
            <a:spLocks noGrp="1"/>
          </p:cNvSpPr>
          <p:nvPr>
            <p:ph type="dt" idx="10"/>
          </p:nvPr>
        </p:nvSpPr>
        <p:spPr>
          <a:xfrm>
            <a:off x="458694" y="6416675"/>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0"/>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0"/>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26721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6"/>
        <p:cNvGrpSpPr/>
        <p:nvPr/>
      </p:nvGrpSpPr>
      <p:grpSpPr>
        <a:xfrm>
          <a:off x="0" y="0"/>
          <a:ext cx="0" cy="0"/>
          <a:chOff x="0" y="0"/>
          <a:chExt cx="0" cy="0"/>
        </a:xfrm>
      </p:grpSpPr>
      <p:sp>
        <p:nvSpPr>
          <p:cNvPr id="77" name="Google Shape;77;p2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SzPts val="1800"/>
              <a:buChar char="•"/>
              <a:defRPr/>
            </a:lvl1pPr>
            <a:lvl2pPr marL="914400" lvl="1" indent="-342900" algn="l">
              <a:lnSpc>
                <a:spcPct val="110000"/>
              </a:lnSpc>
              <a:spcBef>
                <a:spcPts val="500"/>
              </a:spcBef>
              <a:spcAft>
                <a:spcPts val="0"/>
              </a:spcAft>
              <a:buSzPts val="1800"/>
              <a:buChar char="•"/>
              <a:defRPr/>
            </a:lvl2pPr>
            <a:lvl3pPr marL="1371600" lvl="2" indent="-342900" algn="l">
              <a:lnSpc>
                <a:spcPct val="110000"/>
              </a:lnSpc>
              <a:spcBef>
                <a:spcPts val="500"/>
              </a:spcBef>
              <a:spcAft>
                <a:spcPts val="0"/>
              </a:spcAft>
              <a:buSzPts val="1800"/>
              <a:buChar char="•"/>
              <a:defRPr/>
            </a:lvl3pPr>
            <a:lvl4pPr marL="1828800" lvl="3" indent="-342900" algn="l">
              <a:lnSpc>
                <a:spcPct val="110000"/>
              </a:lnSpc>
              <a:spcBef>
                <a:spcPts val="500"/>
              </a:spcBef>
              <a:spcAft>
                <a:spcPts val="0"/>
              </a:spcAft>
              <a:buSzPts val="1800"/>
              <a:buChar char="•"/>
              <a:defRPr/>
            </a:lvl4pPr>
            <a:lvl5pPr marL="2286000" lvl="4" indent="-342900" algn="l">
              <a:lnSpc>
                <a:spcPct val="11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21"/>
          <p:cNvSpPr txBox="1">
            <a:spLocks noGrp="1"/>
          </p:cNvSpPr>
          <p:nvPr>
            <p:ph type="dt" idx="10"/>
          </p:nvPr>
        </p:nvSpPr>
        <p:spPr>
          <a:xfrm>
            <a:off x="458694" y="6416675"/>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1"/>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1"/>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744207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949973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0460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77077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21801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93740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91515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5232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05202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9"/>
        <p:cNvGrpSpPr/>
        <p:nvPr/>
      </p:nvGrpSpPr>
      <p:grpSpPr>
        <a:xfrm>
          <a:off x="0" y="0"/>
          <a:ext cx="0" cy="0"/>
          <a:chOff x="0" y="0"/>
          <a:chExt cx="0" cy="0"/>
        </a:xfrm>
      </p:grpSpPr>
      <p:sp>
        <p:nvSpPr>
          <p:cNvPr id="20" name="Google Shape;20;p12"/>
          <p:cNvSpPr txBox="1">
            <a:spLocks noGrp="1"/>
          </p:cNvSpPr>
          <p:nvPr>
            <p:ph type="dt" idx="10"/>
          </p:nvPr>
        </p:nvSpPr>
        <p:spPr>
          <a:xfrm>
            <a:off x="458694" y="6416675"/>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2"/>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2"/>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8578864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35823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04530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4233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572916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328945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244795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611133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043381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72754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3"/>
        <p:cNvGrpSpPr/>
        <p:nvPr/>
      </p:nvGrpSpPr>
      <p:grpSpPr>
        <a:xfrm>
          <a:off x="0" y="0"/>
          <a:ext cx="0" cy="0"/>
          <a:chOff x="0" y="0"/>
          <a:chExt cx="0" cy="0"/>
        </a:xfrm>
      </p:grpSpPr>
      <p:sp>
        <p:nvSpPr>
          <p:cNvPr id="24" name="Google Shape;24;p13"/>
          <p:cNvSpPr txBox="1">
            <a:spLocks noGrp="1"/>
          </p:cNvSpPr>
          <p:nvPr>
            <p:ph type="title"/>
          </p:nvPr>
        </p:nvSpPr>
        <p:spPr>
          <a:xfrm>
            <a:off x="458694" y="365760"/>
            <a:ext cx="10895106" cy="132556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3"/>
          <p:cNvSpPr txBox="1">
            <a:spLocks noGrp="1"/>
          </p:cNvSpPr>
          <p:nvPr>
            <p:ph type="body" idx="1"/>
          </p:nvPr>
        </p:nvSpPr>
        <p:spPr>
          <a:xfrm>
            <a:off x="458694" y="1949450"/>
            <a:ext cx="11274612" cy="4195763"/>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SzPts val="1800"/>
              <a:buChar char="•"/>
              <a:defRPr/>
            </a:lvl1pPr>
            <a:lvl2pPr marL="914400" lvl="1" indent="-342900" algn="l">
              <a:lnSpc>
                <a:spcPct val="110000"/>
              </a:lnSpc>
              <a:spcBef>
                <a:spcPts val="500"/>
              </a:spcBef>
              <a:spcAft>
                <a:spcPts val="0"/>
              </a:spcAft>
              <a:buSzPts val="1800"/>
              <a:buChar char="•"/>
              <a:defRPr/>
            </a:lvl2pPr>
            <a:lvl3pPr marL="1371600" lvl="2" indent="-342900" algn="l">
              <a:lnSpc>
                <a:spcPct val="110000"/>
              </a:lnSpc>
              <a:spcBef>
                <a:spcPts val="500"/>
              </a:spcBef>
              <a:spcAft>
                <a:spcPts val="0"/>
              </a:spcAft>
              <a:buSzPts val="1800"/>
              <a:buChar char="•"/>
              <a:defRPr/>
            </a:lvl3pPr>
            <a:lvl4pPr marL="1828800" lvl="3" indent="-342900" algn="l">
              <a:lnSpc>
                <a:spcPct val="110000"/>
              </a:lnSpc>
              <a:spcBef>
                <a:spcPts val="500"/>
              </a:spcBef>
              <a:spcAft>
                <a:spcPts val="0"/>
              </a:spcAft>
              <a:buSzPts val="1800"/>
              <a:buChar char="•"/>
              <a:defRPr/>
            </a:lvl4pPr>
            <a:lvl5pPr marL="2286000" lvl="4" indent="-342900" algn="l">
              <a:lnSpc>
                <a:spcPct val="11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3"/>
          <p:cNvSpPr txBox="1">
            <a:spLocks noGrp="1"/>
          </p:cNvSpPr>
          <p:nvPr>
            <p:ph type="dt" idx="10"/>
          </p:nvPr>
        </p:nvSpPr>
        <p:spPr>
          <a:xfrm>
            <a:off x="458694" y="6416675"/>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3"/>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3"/>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48418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9"/>
        <p:cNvGrpSpPr/>
        <p:nvPr/>
      </p:nvGrpSpPr>
      <p:grpSpPr>
        <a:xfrm>
          <a:off x="0" y="0"/>
          <a:ext cx="0" cy="0"/>
          <a:chOff x="0" y="0"/>
          <a:chExt cx="0" cy="0"/>
        </a:xfrm>
      </p:grpSpPr>
      <p:sp>
        <p:nvSpPr>
          <p:cNvPr id="30" name="Google Shape;30;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4400"/>
              <a:buFont typeface="EB Garamond"/>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2400"/>
              <a:buNone/>
              <a:defRPr sz="2400">
                <a:solidFill>
                  <a:schemeClr val="dk2"/>
                </a:solidFill>
              </a:defRPr>
            </a:lvl1pPr>
            <a:lvl2pPr marL="914400" lvl="1" indent="-228600" algn="l">
              <a:lnSpc>
                <a:spcPct val="110000"/>
              </a:lnSpc>
              <a:spcBef>
                <a:spcPts val="500"/>
              </a:spcBef>
              <a:spcAft>
                <a:spcPts val="0"/>
              </a:spcAft>
              <a:buSzPts val="2000"/>
              <a:buNone/>
              <a:defRPr sz="2000">
                <a:solidFill>
                  <a:srgbClr val="888888"/>
                </a:solidFill>
              </a:defRPr>
            </a:lvl2pPr>
            <a:lvl3pPr marL="1371600" lvl="2" indent="-228600" algn="l">
              <a:lnSpc>
                <a:spcPct val="110000"/>
              </a:lnSpc>
              <a:spcBef>
                <a:spcPts val="500"/>
              </a:spcBef>
              <a:spcAft>
                <a:spcPts val="0"/>
              </a:spcAft>
              <a:buSzPts val="1800"/>
              <a:buNone/>
              <a:defRPr sz="1800">
                <a:solidFill>
                  <a:srgbClr val="888888"/>
                </a:solidFill>
              </a:defRPr>
            </a:lvl3pPr>
            <a:lvl4pPr marL="1828800" lvl="3" indent="-228600" algn="l">
              <a:lnSpc>
                <a:spcPct val="110000"/>
              </a:lnSpc>
              <a:spcBef>
                <a:spcPts val="500"/>
              </a:spcBef>
              <a:spcAft>
                <a:spcPts val="0"/>
              </a:spcAft>
              <a:buSzPts val="1600"/>
              <a:buNone/>
              <a:defRPr sz="1600">
                <a:solidFill>
                  <a:srgbClr val="888888"/>
                </a:solidFill>
              </a:defRPr>
            </a:lvl4pPr>
            <a:lvl5pPr marL="2286000" lvl="4" indent="-228600" algn="l">
              <a:lnSpc>
                <a:spcPct val="110000"/>
              </a:lnSpc>
              <a:spcBef>
                <a:spcPts val="500"/>
              </a:spcBef>
              <a:spcAft>
                <a:spcPts val="0"/>
              </a:spcAft>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14"/>
          <p:cNvSpPr txBox="1">
            <a:spLocks noGrp="1"/>
          </p:cNvSpPr>
          <p:nvPr>
            <p:ph type="dt" idx="10"/>
          </p:nvPr>
        </p:nvSpPr>
        <p:spPr>
          <a:xfrm>
            <a:off x="458694" y="6416675"/>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4"/>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4"/>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268744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5"/>
        <p:cNvGrpSpPr/>
        <p:nvPr/>
      </p:nvGrpSpPr>
      <p:grpSpPr>
        <a:xfrm>
          <a:off x="0" y="0"/>
          <a:ext cx="0" cy="0"/>
          <a:chOff x="0" y="0"/>
          <a:chExt cx="0" cy="0"/>
        </a:xfrm>
      </p:grpSpPr>
      <p:sp>
        <p:nvSpPr>
          <p:cNvPr id="36" name="Google Shape;36;p15"/>
          <p:cNvSpPr txBox="1">
            <a:spLocks noGrp="1"/>
          </p:cNvSpPr>
          <p:nvPr>
            <p:ph type="title"/>
          </p:nvPr>
        </p:nvSpPr>
        <p:spPr>
          <a:xfrm>
            <a:off x="458694" y="365760"/>
            <a:ext cx="10895106" cy="132556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5"/>
          <p:cNvSpPr txBox="1">
            <a:spLocks noGrp="1"/>
          </p:cNvSpPr>
          <p:nvPr>
            <p:ph type="body" idx="1"/>
          </p:nvPr>
        </p:nvSpPr>
        <p:spPr>
          <a:xfrm>
            <a:off x="458695" y="1825625"/>
            <a:ext cx="5561106"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SzPts val="1800"/>
              <a:buChar char="•"/>
              <a:defRPr/>
            </a:lvl1pPr>
            <a:lvl2pPr marL="914400" lvl="1" indent="-342900" algn="l">
              <a:lnSpc>
                <a:spcPct val="110000"/>
              </a:lnSpc>
              <a:spcBef>
                <a:spcPts val="500"/>
              </a:spcBef>
              <a:spcAft>
                <a:spcPts val="0"/>
              </a:spcAft>
              <a:buSzPts val="1800"/>
              <a:buChar char="•"/>
              <a:defRPr/>
            </a:lvl2pPr>
            <a:lvl3pPr marL="1371600" lvl="2" indent="-342900" algn="l">
              <a:lnSpc>
                <a:spcPct val="110000"/>
              </a:lnSpc>
              <a:spcBef>
                <a:spcPts val="500"/>
              </a:spcBef>
              <a:spcAft>
                <a:spcPts val="0"/>
              </a:spcAft>
              <a:buSzPts val="1800"/>
              <a:buChar char="•"/>
              <a:defRPr/>
            </a:lvl3pPr>
            <a:lvl4pPr marL="1828800" lvl="3" indent="-342900" algn="l">
              <a:lnSpc>
                <a:spcPct val="110000"/>
              </a:lnSpc>
              <a:spcBef>
                <a:spcPts val="500"/>
              </a:spcBef>
              <a:spcAft>
                <a:spcPts val="0"/>
              </a:spcAft>
              <a:buSzPts val="1800"/>
              <a:buChar char="•"/>
              <a:defRPr/>
            </a:lvl4pPr>
            <a:lvl5pPr marL="2286000" lvl="4" indent="-342900" algn="l">
              <a:lnSpc>
                <a:spcPct val="11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15"/>
          <p:cNvSpPr txBox="1">
            <a:spLocks noGrp="1"/>
          </p:cNvSpPr>
          <p:nvPr>
            <p:ph type="body" idx="2"/>
          </p:nvPr>
        </p:nvSpPr>
        <p:spPr>
          <a:xfrm>
            <a:off x="6172199" y="1825625"/>
            <a:ext cx="556110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SzPts val="1800"/>
              <a:buChar char="•"/>
              <a:defRPr/>
            </a:lvl1pPr>
            <a:lvl2pPr marL="914400" lvl="1" indent="-342900" algn="l">
              <a:lnSpc>
                <a:spcPct val="110000"/>
              </a:lnSpc>
              <a:spcBef>
                <a:spcPts val="500"/>
              </a:spcBef>
              <a:spcAft>
                <a:spcPts val="0"/>
              </a:spcAft>
              <a:buSzPts val="1800"/>
              <a:buChar char="•"/>
              <a:defRPr/>
            </a:lvl2pPr>
            <a:lvl3pPr marL="1371600" lvl="2" indent="-342900" algn="l">
              <a:lnSpc>
                <a:spcPct val="110000"/>
              </a:lnSpc>
              <a:spcBef>
                <a:spcPts val="500"/>
              </a:spcBef>
              <a:spcAft>
                <a:spcPts val="0"/>
              </a:spcAft>
              <a:buSzPts val="1800"/>
              <a:buChar char="•"/>
              <a:defRPr/>
            </a:lvl3pPr>
            <a:lvl4pPr marL="1828800" lvl="3" indent="-342900" algn="l">
              <a:lnSpc>
                <a:spcPct val="110000"/>
              </a:lnSpc>
              <a:spcBef>
                <a:spcPts val="500"/>
              </a:spcBef>
              <a:spcAft>
                <a:spcPts val="0"/>
              </a:spcAft>
              <a:buSzPts val="1800"/>
              <a:buChar char="•"/>
              <a:defRPr/>
            </a:lvl4pPr>
            <a:lvl5pPr marL="2286000" lvl="4" indent="-342900" algn="l">
              <a:lnSpc>
                <a:spcPct val="11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15"/>
          <p:cNvSpPr txBox="1">
            <a:spLocks noGrp="1"/>
          </p:cNvSpPr>
          <p:nvPr>
            <p:ph type="dt" idx="10"/>
          </p:nvPr>
        </p:nvSpPr>
        <p:spPr>
          <a:xfrm>
            <a:off x="458694" y="6416675"/>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5"/>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5"/>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34882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2"/>
        <p:cNvGrpSpPr/>
        <p:nvPr/>
      </p:nvGrpSpPr>
      <p:grpSpPr>
        <a:xfrm>
          <a:off x="0" y="0"/>
          <a:ext cx="0" cy="0"/>
          <a:chOff x="0" y="0"/>
          <a:chExt cx="0" cy="0"/>
        </a:xfrm>
      </p:grpSpPr>
      <p:sp>
        <p:nvSpPr>
          <p:cNvPr id="43" name="Google Shape;43;p16"/>
          <p:cNvSpPr txBox="1">
            <a:spLocks noGrp="1"/>
          </p:cNvSpPr>
          <p:nvPr>
            <p:ph type="title"/>
          </p:nvPr>
        </p:nvSpPr>
        <p:spPr>
          <a:xfrm>
            <a:off x="458694" y="365125"/>
            <a:ext cx="11274612" cy="132556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6"/>
          <p:cNvSpPr txBox="1">
            <a:spLocks noGrp="1"/>
          </p:cNvSpPr>
          <p:nvPr>
            <p:ph type="body" idx="1"/>
          </p:nvPr>
        </p:nvSpPr>
        <p:spPr>
          <a:xfrm>
            <a:off x="465256" y="1752600"/>
            <a:ext cx="5532319"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10000"/>
              </a:lnSpc>
              <a:spcBef>
                <a:spcPts val="1000"/>
              </a:spcBef>
              <a:spcAft>
                <a:spcPts val="0"/>
              </a:spcAft>
              <a:buSzPts val="2400"/>
              <a:buNone/>
              <a:defRPr sz="2400" b="0" i="1"/>
            </a:lvl1pPr>
            <a:lvl2pPr marL="914400" lvl="1" indent="-228600" algn="l">
              <a:lnSpc>
                <a:spcPct val="110000"/>
              </a:lnSpc>
              <a:spcBef>
                <a:spcPts val="500"/>
              </a:spcBef>
              <a:spcAft>
                <a:spcPts val="0"/>
              </a:spcAft>
              <a:buSzPts val="2000"/>
              <a:buNone/>
              <a:defRPr sz="2000" b="1"/>
            </a:lvl2pPr>
            <a:lvl3pPr marL="1371600" lvl="2" indent="-228600" algn="l">
              <a:lnSpc>
                <a:spcPct val="110000"/>
              </a:lnSpc>
              <a:spcBef>
                <a:spcPts val="500"/>
              </a:spcBef>
              <a:spcAft>
                <a:spcPts val="0"/>
              </a:spcAft>
              <a:buSzPts val="1800"/>
              <a:buNone/>
              <a:defRPr sz="1800" b="1"/>
            </a:lvl3pPr>
            <a:lvl4pPr marL="1828800" lvl="3" indent="-228600" algn="l">
              <a:lnSpc>
                <a:spcPct val="110000"/>
              </a:lnSpc>
              <a:spcBef>
                <a:spcPts val="500"/>
              </a:spcBef>
              <a:spcAft>
                <a:spcPts val="0"/>
              </a:spcAft>
              <a:buSzPts val="1600"/>
              <a:buNone/>
              <a:defRPr sz="1600" b="1"/>
            </a:lvl4pPr>
            <a:lvl5pPr marL="2286000" lvl="4" indent="-228600" algn="l">
              <a:lnSpc>
                <a:spcPct val="11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
          <p:cNvSpPr txBox="1">
            <a:spLocks noGrp="1"/>
          </p:cNvSpPr>
          <p:nvPr>
            <p:ph type="body" idx="2"/>
          </p:nvPr>
        </p:nvSpPr>
        <p:spPr>
          <a:xfrm>
            <a:off x="465256" y="2666999"/>
            <a:ext cx="5532319" cy="3522663"/>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SzPts val="1800"/>
              <a:buChar char="•"/>
              <a:defRPr/>
            </a:lvl1pPr>
            <a:lvl2pPr marL="914400" lvl="1" indent="-342900" algn="l">
              <a:lnSpc>
                <a:spcPct val="110000"/>
              </a:lnSpc>
              <a:spcBef>
                <a:spcPts val="500"/>
              </a:spcBef>
              <a:spcAft>
                <a:spcPts val="0"/>
              </a:spcAft>
              <a:buSzPts val="1800"/>
              <a:buChar char="•"/>
              <a:defRPr/>
            </a:lvl2pPr>
            <a:lvl3pPr marL="1371600" lvl="2" indent="-342900" algn="l">
              <a:lnSpc>
                <a:spcPct val="110000"/>
              </a:lnSpc>
              <a:spcBef>
                <a:spcPts val="500"/>
              </a:spcBef>
              <a:spcAft>
                <a:spcPts val="0"/>
              </a:spcAft>
              <a:buSzPts val="1800"/>
              <a:buChar char="•"/>
              <a:defRPr/>
            </a:lvl3pPr>
            <a:lvl4pPr marL="1828800" lvl="3" indent="-342900" algn="l">
              <a:lnSpc>
                <a:spcPct val="110000"/>
              </a:lnSpc>
              <a:spcBef>
                <a:spcPts val="500"/>
              </a:spcBef>
              <a:spcAft>
                <a:spcPts val="0"/>
              </a:spcAft>
              <a:buSzPts val="1800"/>
              <a:buChar char="•"/>
              <a:defRPr/>
            </a:lvl4pPr>
            <a:lvl5pPr marL="2286000" lvl="4" indent="-342900" algn="l">
              <a:lnSpc>
                <a:spcPct val="11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
          <p:cNvSpPr txBox="1">
            <a:spLocks noGrp="1"/>
          </p:cNvSpPr>
          <p:nvPr>
            <p:ph type="body" idx="3"/>
          </p:nvPr>
        </p:nvSpPr>
        <p:spPr>
          <a:xfrm>
            <a:off x="6172200" y="1752600"/>
            <a:ext cx="5561106"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10000"/>
              </a:lnSpc>
              <a:spcBef>
                <a:spcPts val="1000"/>
              </a:spcBef>
              <a:spcAft>
                <a:spcPts val="0"/>
              </a:spcAft>
              <a:buSzPts val="2400"/>
              <a:buNone/>
              <a:defRPr sz="2400" b="0" i="1"/>
            </a:lvl1pPr>
            <a:lvl2pPr marL="914400" lvl="1" indent="-228600" algn="l">
              <a:lnSpc>
                <a:spcPct val="110000"/>
              </a:lnSpc>
              <a:spcBef>
                <a:spcPts val="500"/>
              </a:spcBef>
              <a:spcAft>
                <a:spcPts val="0"/>
              </a:spcAft>
              <a:buSzPts val="2000"/>
              <a:buNone/>
              <a:defRPr sz="2000" b="1"/>
            </a:lvl2pPr>
            <a:lvl3pPr marL="1371600" lvl="2" indent="-228600" algn="l">
              <a:lnSpc>
                <a:spcPct val="110000"/>
              </a:lnSpc>
              <a:spcBef>
                <a:spcPts val="500"/>
              </a:spcBef>
              <a:spcAft>
                <a:spcPts val="0"/>
              </a:spcAft>
              <a:buSzPts val="1800"/>
              <a:buNone/>
              <a:defRPr sz="1800" b="1"/>
            </a:lvl3pPr>
            <a:lvl4pPr marL="1828800" lvl="3" indent="-228600" algn="l">
              <a:lnSpc>
                <a:spcPct val="110000"/>
              </a:lnSpc>
              <a:spcBef>
                <a:spcPts val="500"/>
              </a:spcBef>
              <a:spcAft>
                <a:spcPts val="0"/>
              </a:spcAft>
              <a:buSzPts val="1600"/>
              <a:buNone/>
              <a:defRPr sz="1600" b="1"/>
            </a:lvl4pPr>
            <a:lvl5pPr marL="2286000" lvl="4" indent="-228600" algn="l">
              <a:lnSpc>
                <a:spcPct val="11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6"/>
          <p:cNvSpPr txBox="1">
            <a:spLocks noGrp="1"/>
          </p:cNvSpPr>
          <p:nvPr>
            <p:ph type="body" idx="4"/>
          </p:nvPr>
        </p:nvSpPr>
        <p:spPr>
          <a:xfrm>
            <a:off x="6172200" y="2666999"/>
            <a:ext cx="5561106" cy="3522663"/>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SzPts val="1800"/>
              <a:buChar char="•"/>
              <a:defRPr/>
            </a:lvl1pPr>
            <a:lvl2pPr marL="914400" lvl="1" indent="-342900" algn="l">
              <a:lnSpc>
                <a:spcPct val="110000"/>
              </a:lnSpc>
              <a:spcBef>
                <a:spcPts val="500"/>
              </a:spcBef>
              <a:spcAft>
                <a:spcPts val="0"/>
              </a:spcAft>
              <a:buSzPts val="1800"/>
              <a:buChar char="•"/>
              <a:defRPr/>
            </a:lvl2pPr>
            <a:lvl3pPr marL="1371600" lvl="2" indent="-342900" algn="l">
              <a:lnSpc>
                <a:spcPct val="110000"/>
              </a:lnSpc>
              <a:spcBef>
                <a:spcPts val="500"/>
              </a:spcBef>
              <a:spcAft>
                <a:spcPts val="0"/>
              </a:spcAft>
              <a:buSzPts val="1800"/>
              <a:buChar char="•"/>
              <a:defRPr/>
            </a:lvl3pPr>
            <a:lvl4pPr marL="1828800" lvl="3" indent="-342900" algn="l">
              <a:lnSpc>
                <a:spcPct val="110000"/>
              </a:lnSpc>
              <a:spcBef>
                <a:spcPts val="500"/>
              </a:spcBef>
              <a:spcAft>
                <a:spcPts val="0"/>
              </a:spcAft>
              <a:buSzPts val="1800"/>
              <a:buChar char="•"/>
              <a:defRPr/>
            </a:lvl4pPr>
            <a:lvl5pPr marL="2286000" lvl="4" indent="-342900" algn="l">
              <a:lnSpc>
                <a:spcPct val="11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6"/>
          <p:cNvSpPr txBox="1">
            <a:spLocks noGrp="1"/>
          </p:cNvSpPr>
          <p:nvPr>
            <p:ph type="dt" idx="10"/>
          </p:nvPr>
        </p:nvSpPr>
        <p:spPr>
          <a:xfrm>
            <a:off x="458694" y="6416675"/>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6"/>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6"/>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08926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1"/>
        <p:cNvGrpSpPr/>
        <p:nvPr/>
      </p:nvGrpSpPr>
      <p:grpSpPr>
        <a:xfrm>
          <a:off x="0" y="0"/>
          <a:ext cx="0" cy="0"/>
          <a:chOff x="0" y="0"/>
          <a:chExt cx="0" cy="0"/>
        </a:xfrm>
      </p:grpSpPr>
      <p:sp>
        <p:nvSpPr>
          <p:cNvPr id="52" name="Google Shape;52;p17"/>
          <p:cNvSpPr txBox="1">
            <a:spLocks noGrp="1"/>
          </p:cNvSpPr>
          <p:nvPr>
            <p:ph type="title"/>
          </p:nvPr>
        </p:nvSpPr>
        <p:spPr>
          <a:xfrm>
            <a:off x="458694" y="365760"/>
            <a:ext cx="11274612" cy="132556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7"/>
          <p:cNvSpPr txBox="1">
            <a:spLocks noGrp="1"/>
          </p:cNvSpPr>
          <p:nvPr>
            <p:ph type="dt" idx="10"/>
          </p:nvPr>
        </p:nvSpPr>
        <p:spPr>
          <a:xfrm>
            <a:off x="458693" y="6416675"/>
            <a:ext cx="292171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7"/>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65167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6"/>
        <p:cNvGrpSpPr/>
        <p:nvPr/>
      </p:nvGrpSpPr>
      <p:grpSpPr>
        <a:xfrm>
          <a:off x="0" y="0"/>
          <a:ext cx="0" cy="0"/>
          <a:chOff x="0" y="0"/>
          <a:chExt cx="0" cy="0"/>
        </a:xfrm>
      </p:grpSpPr>
      <p:sp>
        <p:nvSpPr>
          <p:cNvPr id="57" name="Google Shape;57;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3200"/>
              <a:buFont typeface="EB Garamond"/>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110000"/>
              </a:lnSpc>
              <a:spcBef>
                <a:spcPts val="1000"/>
              </a:spcBef>
              <a:spcAft>
                <a:spcPts val="0"/>
              </a:spcAft>
              <a:buSzPts val="3200"/>
              <a:buChar char="•"/>
              <a:defRPr sz="3200"/>
            </a:lvl1pPr>
            <a:lvl2pPr marL="914400" lvl="1" indent="-406400" algn="l">
              <a:lnSpc>
                <a:spcPct val="110000"/>
              </a:lnSpc>
              <a:spcBef>
                <a:spcPts val="500"/>
              </a:spcBef>
              <a:spcAft>
                <a:spcPts val="0"/>
              </a:spcAft>
              <a:buSzPts val="2800"/>
              <a:buChar char="•"/>
              <a:defRPr sz="2800"/>
            </a:lvl2pPr>
            <a:lvl3pPr marL="1371600" lvl="2" indent="-381000" algn="l">
              <a:lnSpc>
                <a:spcPct val="110000"/>
              </a:lnSpc>
              <a:spcBef>
                <a:spcPts val="500"/>
              </a:spcBef>
              <a:spcAft>
                <a:spcPts val="0"/>
              </a:spcAft>
              <a:buSzPts val="2400"/>
              <a:buChar char="•"/>
              <a:defRPr sz="2400"/>
            </a:lvl3pPr>
            <a:lvl4pPr marL="1828800" lvl="3" indent="-355600" algn="l">
              <a:lnSpc>
                <a:spcPct val="110000"/>
              </a:lnSpc>
              <a:spcBef>
                <a:spcPts val="500"/>
              </a:spcBef>
              <a:spcAft>
                <a:spcPts val="0"/>
              </a:spcAft>
              <a:buSzPts val="2000"/>
              <a:buChar char="•"/>
              <a:defRPr sz="2000"/>
            </a:lvl4pPr>
            <a:lvl5pPr marL="2286000" lvl="4" indent="-355600" algn="l">
              <a:lnSpc>
                <a:spcPct val="11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1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1600"/>
              <a:buNone/>
              <a:defRPr sz="1600"/>
            </a:lvl1pPr>
            <a:lvl2pPr marL="914400" lvl="1" indent="-228600" algn="l">
              <a:lnSpc>
                <a:spcPct val="110000"/>
              </a:lnSpc>
              <a:spcBef>
                <a:spcPts val="500"/>
              </a:spcBef>
              <a:spcAft>
                <a:spcPts val="0"/>
              </a:spcAft>
              <a:buSzPts val="1400"/>
              <a:buNone/>
              <a:defRPr sz="1400"/>
            </a:lvl2pPr>
            <a:lvl3pPr marL="1371600" lvl="2" indent="-228600" algn="l">
              <a:lnSpc>
                <a:spcPct val="110000"/>
              </a:lnSpc>
              <a:spcBef>
                <a:spcPts val="500"/>
              </a:spcBef>
              <a:spcAft>
                <a:spcPts val="0"/>
              </a:spcAft>
              <a:buSzPts val="1200"/>
              <a:buNone/>
              <a:defRPr sz="1200"/>
            </a:lvl3pPr>
            <a:lvl4pPr marL="1828800" lvl="3" indent="-228600" algn="l">
              <a:lnSpc>
                <a:spcPct val="110000"/>
              </a:lnSpc>
              <a:spcBef>
                <a:spcPts val="500"/>
              </a:spcBef>
              <a:spcAft>
                <a:spcPts val="0"/>
              </a:spcAft>
              <a:buSzPts val="1000"/>
              <a:buNone/>
              <a:defRPr sz="1000"/>
            </a:lvl4pPr>
            <a:lvl5pPr marL="2286000" lvl="4" indent="-228600" algn="l">
              <a:lnSpc>
                <a:spcPct val="11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18"/>
          <p:cNvSpPr txBox="1">
            <a:spLocks noGrp="1"/>
          </p:cNvSpPr>
          <p:nvPr>
            <p:ph type="dt" idx="10"/>
          </p:nvPr>
        </p:nvSpPr>
        <p:spPr>
          <a:xfrm>
            <a:off x="458694" y="6416675"/>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8"/>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8"/>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67782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3"/>
        <p:cNvGrpSpPr/>
        <p:nvPr/>
      </p:nvGrpSpPr>
      <p:grpSpPr>
        <a:xfrm>
          <a:off x="0" y="0"/>
          <a:ext cx="0" cy="0"/>
          <a:chOff x="0" y="0"/>
          <a:chExt cx="0" cy="0"/>
        </a:xfrm>
      </p:grpSpPr>
      <p:sp>
        <p:nvSpPr>
          <p:cNvPr id="64" name="Google Shape;64;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3200"/>
              <a:buFont typeface="EB Garamond"/>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9"/>
          <p:cNvSpPr>
            <a:spLocks noGrp="1"/>
          </p:cNvSpPr>
          <p:nvPr>
            <p:ph type="pic" idx="2"/>
          </p:nvPr>
        </p:nvSpPr>
        <p:spPr>
          <a:xfrm>
            <a:off x="5183188" y="987425"/>
            <a:ext cx="6172200" cy="4873625"/>
          </a:xfrm>
          <a:prstGeom prst="rect">
            <a:avLst/>
          </a:prstGeom>
          <a:noFill/>
          <a:ln>
            <a:noFill/>
          </a:ln>
        </p:spPr>
      </p:sp>
      <p:sp>
        <p:nvSpPr>
          <p:cNvPr id="66" name="Google Shape;66;p1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SzPts val="1600"/>
              <a:buNone/>
              <a:defRPr sz="1600"/>
            </a:lvl1pPr>
            <a:lvl2pPr marL="914400" lvl="1" indent="-228600" algn="l">
              <a:lnSpc>
                <a:spcPct val="110000"/>
              </a:lnSpc>
              <a:spcBef>
                <a:spcPts val="500"/>
              </a:spcBef>
              <a:spcAft>
                <a:spcPts val="0"/>
              </a:spcAft>
              <a:buSzPts val="1400"/>
              <a:buNone/>
              <a:defRPr sz="1400"/>
            </a:lvl2pPr>
            <a:lvl3pPr marL="1371600" lvl="2" indent="-228600" algn="l">
              <a:lnSpc>
                <a:spcPct val="110000"/>
              </a:lnSpc>
              <a:spcBef>
                <a:spcPts val="500"/>
              </a:spcBef>
              <a:spcAft>
                <a:spcPts val="0"/>
              </a:spcAft>
              <a:buSzPts val="1200"/>
              <a:buNone/>
              <a:defRPr sz="1200"/>
            </a:lvl3pPr>
            <a:lvl4pPr marL="1828800" lvl="3" indent="-228600" algn="l">
              <a:lnSpc>
                <a:spcPct val="110000"/>
              </a:lnSpc>
              <a:spcBef>
                <a:spcPts val="500"/>
              </a:spcBef>
              <a:spcAft>
                <a:spcPts val="0"/>
              </a:spcAft>
              <a:buSzPts val="1000"/>
              <a:buNone/>
              <a:defRPr sz="1000"/>
            </a:lvl4pPr>
            <a:lvl5pPr marL="2286000" lvl="4" indent="-228600" algn="l">
              <a:lnSpc>
                <a:spcPct val="11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19"/>
          <p:cNvSpPr txBox="1">
            <a:spLocks noGrp="1"/>
          </p:cNvSpPr>
          <p:nvPr>
            <p:ph type="dt" idx="10"/>
          </p:nvPr>
        </p:nvSpPr>
        <p:spPr>
          <a:xfrm>
            <a:off x="458694" y="6416675"/>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9"/>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9"/>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5377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0"/>
          <p:cNvSpPr/>
          <p:nvPr/>
        </p:nvSpPr>
        <p:spPr>
          <a:xfrm>
            <a:off x="0" y="0"/>
            <a:ext cx="12192000" cy="6858004"/>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595959"/>
              </a:solidFill>
              <a:latin typeface="Avenir"/>
              <a:ea typeface="Avenir"/>
              <a:cs typeface="Avenir"/>
              <a:sym typeface="Avenir"/>
            </a:endParaRPr>
          </a:p>
        </p:txBody>
      </p:sp>
      <p:sp>
        <p:nvSpPr>
          <p:cNvPr id="7" name="Google Shape;7;p10"/>
          <p:cNvSpPr txBox="1">
            <a:spLocks noGrp="1"/>
          </p:cNvSpPr>
          <p:nvPr>
            <p:ph type="title"/>
          </p:nvPr>
        </p:nvSpPr>
        <p:spPr>
          <a:xfrm>
            <a:off x="458694" y="425450"/>
            <a:ext cx="11274612" cy="1325563"/>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chemeClr val="dk1"/>
              </a:buClr>
              <a:buSzPts val="4400"/>
              <a:buFont typeface="EB Garamond"/>
              <a:buNone/>
              <a:defRPr sz="4400" b="0" i="0" u="none" strike="noStrike" cap="none">
                <a:solidFill>
                  <a:schemeClr val="dk1"/>
                </a:solidFill>
                <a:latin typeface="EB Garamond"/>
                <a:ea typeface="EB Garamond"/>
                <a:cs typeface="EB Garamond"/>
                <a:sym typeface="EB Garamo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10"/>
          <p:cNvSpPr txBox="1">
            <a:spLocks noGrp="1"/>
          </p:cNvSpPr>
          <p:nvPr>
            <p:ph type="body" idx="1"/>
          </p:nvPr>
        </p:nvSpPr>
        <p:spPr>
          <a:xfrm>
            <a:off x="458694" y="1949450"/>
            <a:ext cx="11274612" cy="4195763"/>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110000"/>
              </a:lnSpc>
              <a:spcBef>
                <a:spcPts val="1000"/>
              </a:spcBef>
              <a:spcAft>
                <a:spcPts val="0"/>
              </a:spcAft>
              <a:buClr>
                <a:schemeClr val="accent1"/>
              </a:buClr>
              <a:buSzPts val="2800"/>
              <a:buFont typeface="Arial"/>
              <a:buChar char="•"/>
              <a:defRPr sz="2800" b="0" i="0" u="none" strike="noStrike" cap="none">
                <a:solidFill>
                  <a:schemeClr val="dk1"/>
                </a:solidFill>
                <a:latin typeface="Avenir"/>
                <a:ea typeface="Avenir"/>
                <a:cs typeface="Avenir"/>
                <a:sym typeface="Avenir"/>
              </a:defRPr>
            </a:lvl1pPr>
            <a:lvl2pPr marL="914400" marR="0" lvl="1" indent="-381000" algn="l" rtl="0">
              <a:lnSpc>
                <a:spcPct val="110000"/>
              </a:lnSpc>
              <a:spcBef>
                <a:spcPts val="500"/>
              </a:spcBef>
              <a:spcAft>
                <a:spcPts val="0"/>
              </a:spcAft>
              <a:buClr>
                <a:schemeClr val="accent1"/>
              </a:buClr>
              <a:buSzPts val="2400"/>
              <a:buFont typeface="Arial"/>
              <a:buChar char="•"/>
              <a:defRPr sz="2400" b="0" i="0" u="none" strike="noStrike" cap="none">
                <a:solidFill>
                  <a:schemeClr val="dk1"/>
                </a:solidFill>
                <a:latin typeface="Avenir"/>
                <a:ea typeface="Avenir"/>
                <a:cs typeface="Avenir"/>
                <a:sym typeface="Avenir"/>
              </a:defRPr>
            </a:lvl2pPr>
            <a:lvl3pPr marL="1371600" marR="0" lvl="2" indent="-355600" algn="l" rtl="0">
              <a:lnSpc>
                <a:spcPct val="110000"/>
              </a:lnSpc>
              <a:spcBef>
                <a:spcPts val="500"/>
              </a:spcBef>
              <a:spcAft>
                <a:spcPts val="0"/>
              </a:spcAft>
              <a:buClr>
                <a:schemeClr val="accent1"/>
              </a:buClr>
              <a:buSzPts val="2000"/>
              <a:buFont typeface="Arial"/>
              <a:buChar char="•"/>
              <a:defRPr sz="2000" b="0" i="0" u="none" strike="noStrike" cap="none">
                <a:solidFill>
                  <a:schemeClr val="dk1"/>
                </a:solidFill>
                <a:latin typeface="Avenir"/>
                <a:ea typeface="Avenir"/>
                <a:cs typeface="Avenir"/>
                <a:sym typeface="Avenir"/>
              </a:defRPr>
            </a:lvl3pPr>
            <a:lvl4pPr marL="1828800" marR="0" lvl="3" indent="-342900" algn="l" rtl="0">
              <a:lnSpc>
                <a:spcPct val="110000"/>
              </a:lnSpc>
              <a:spcBef>
                <a:spcPts val="500"/>
              </a:spcBef>
              <a:spcAft>
                <a:spcPts val="0"/>
              </a:spcAft>
              <a:buClr>
                <a:schemeClr val="accent1"/>
              </a:buClr>
              <a:buSzPts val="1800"/>
              <a:buFont typeface="Arial"/>
              <a:buChar char="•"/>
              <a:defRPr sz="1800" b="0" i="0" u="none" strike="noStrike" cap="none">
                <a:solidFill>
                  <a:schemeClr val="dk1"/>
                </a:solidFill>
                <a:latin typeface="Avenir"/>
                <a:ea typeface="Avenir"/>
                <a:cs typeface="Avenir"/>
                <a:sym typeface="Avenir"/>
              </a:defRPr>
            </a:lvl4pPr>
            <a:lvl5pPr marL="2286000" marR="0" lvl="4" indent="-342900" algn="l" rtl="0">
              <a:lnSpc>
                <a:spcPct val="110000"/>
              </a:lnSpc>
              <a:spcBef>
                <a:spcPts val="500"/>
              </a:spcBef>
              <a:spcAft>
                <a:spcPts val="0"/>
              </a:spcAft>
              <a:buClr>
                <a:schemeClr val="accent1"/>
              </a:buClr>
              <a:buSzPts val="1800"/>
              <a:buFont typeface="Arial"/>
              <a:buChar char="•"/>
              <a:defRPr sz="1800" b="0" i="0" u="none" strike="noStrike" cap="none">
                <a:solidFill>
                  <a:schemeClr val="dk1"/>
                </a:solidFill>
                <a:latin typeface="Avenir"/>
                <a:ea typeface="Avenir"/>
                <a:cs typeface="Avenir"/>
                <a:sym typeface="Avenir"/>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9pPr>
          </a:lstStyle>
          <a:p>
            <a:endParaRPr/>
          </a:p>
        </p:txBody>
      </p:sp>
      <p:sp>
        <p:nvSpPr>
          <p:cNvPr id="9" name="Google Shape;9;p10"/>
          <p:cNvSpPr txBox="1">
            <a:spLocks noGrp="1"/>
          </p:cNvSpPr>
          <p:nvPr>
            <p:ph type="dt" idx="10"/>
          </p:nvPr>
        </p:nvSpPr>
        <p:spPr>
          <a:xfrm>
            <a:off x="458694" y="6416675"/>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chemeClr val="dk1"/>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10" name="Google Shape;10;p10"/>
          <p:cNvSpPr txBox="1">
            <a:spLocks noGrp="1"/>
          </p:cNvSpPr>
          <p:nvPr>
            <p:ph type="ftr" idx="11"/>
          </p:nvPr>
        </p:nvSpPr>
        <p:spPr>
          <a:xfrm>
            <a:off x="4038600" y="6416675"/>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chemeClr val="dk1"/>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11" name="Google Shape;11;p10"/>
          <p:cNvSpPr txBox="1">
            <a:spLocks noGrp="1"/>
          </p:cNvSpPr>
          <p:nvPr>
            <p:ph type="sldNum" idx="12"/>
          </p:nvPr>
        </p:nvSpPr>
        <p:spPr>
          <a:xfrm>
            <a:off x="8990106" y="6416675"/>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dk1"/>
                </a:solidFill>
                <a:latin typeface="Avenir"/>
                <a:ea typeface="Avenir"/>
                <a:cs typeface="Avenir"/>
                <a:sym typeface="Avenir"/>
              </a:defRPr>
            </a:lvl1pPr>
            <a:lvl2pPr marL="0" marR="0" lvl="1" indent="0" algn="r" rtl="0">
              <a:spcBef>
                <a:spcPts val="0"/>
              </a:spcBef>
              <a:buNone/>
              <a:defRPr sz="900" b="0" i="0" u="none" strike="noStrike" cap="none">
                <a:solidFill>
                  <a:schemeClr val="dk1"/>
                </a:solidFill>
                <a:latin typeface="Avenir"/>
                <a:ea typeface="Avenir"/>
                <a:cs typeface="Avenir"/>
                <a:sym typeface="Avenir"/>
              </a:defRPr>
            </a:lvl2pPr>
            <a:lvl3pPr marL="0" marR="0" lvl="2" indent="0" algn="r" rtl="0">
              <a:spcBef>
                <a:spcPts val="0"/>
              </a:spcBef>
              <a:buNone/>
              <a:defRPr sz="900" b="0" i="0" u="none" strike="noStrike" cap="none">
                <a:solidFill>
                  <a:schemeClr val="dk1"/>
                </a:solidFill>
                <a:latin typeface="Avenir"/>
                <a:ea typeface="Avenir"/>
                <a:cs typeface="Avenir"/>
                <a:sym typeface="Avenir"/>
              </a:defRPr>
            </a:lvl3pPr>
            <a:lvl4pPr marL="0" marR="0" lvl="3" indent="0" algn="r" rtl="0">
              <a:spcBef>
                <a:spcPts val="0"/>
              </a:spcBef>
              <a:buNone/>
              <a:defRPr sz="900" b="0" i="0" u="none" strike="noStrike" cap="none">
                <a:solidFill>
                  <a:schemeClr val="dk1"/>
                </a:solidFill>
                <a:latin typeface="Avenir"/>
                <a:ea typeface="Avenir"/>
                <a:cs typeface="Avenir"/>
                <a:sym typeface="Avenir"/>
              </a:defRPr>
            </a:lvl4pPr>
            <a:lvl5pPr marL="0" marR="0" lvl="4" indent="0" algn="r" rtl="0">
              <a:spcBef>
                <a:spcPts val="0"/>
              </a:spcBef>
              <a:buNone/>
              <a:defRPr sz="900" b="0" i="0" u="none" strike="noStrike" cap="none">
                <a:solidFill>
                  <a:schemeClr val="dk1"/>
                </a:solidFill>
                <a:latin typeface="Avenir"/>
                <a:ea typeface="Avenir"/>
                <a:cs typeface="Avenir"/>
                <a:sym typeface="Avenir"/>
              </a:defRPr>
            </a:lvl5pPr>
            <a:lvl6pPr marL="0" marR="0" lvl="5" indent="0" algn="r" rtl="0">
              <a:spcBef>
                <a:spcPts val="0"/>
              </a:spcBef>
              <a:buNone/>
              <a:defRPr sz="900" b="0" i="0" u="none" strike="noStrike" cap="none">
                <a:solidFill>
                  <a:schemeClr val="dk1"/>
                </a:solidFill>
                <a:latin typeface="Avenir"/>
                <a:ea typeface="Avenir"/>
                <a:cs typeface="Avenir"/>
                <a:sym typeface="Avenir"/>
              </a:defRPr>
            </a:lvl6pPr>
            <a:lvl7pPr marL="0" marR="0" lvl="6" indent="0" algn="r" rtl="0">
              <a:spcBef>
                <a:spcPts val="0"/>
              </a:spcBef>
              <a:buNone/>
              <a:defRPr sz="900" b="0" i="0" u="none" strike="noStrike" cap="none">
                <a:solidFill>
                  <a:schemeClr val="dk1"/>
                </a:solidFill>
                <a:latin typeface="Avenir"/>
                <a:ea typeface="Avenir"/>
                <a:cs typeface="Avenir"/>
                <a:sym typeface="Avenir"/>
              </a:defRPr>
            </a:lvl7pPr>
            <a:lvl8pPr marL="0" marR="0" lvl="7" indent="0" algn="r" rtl="0">
              <a:spcBef>
                <a:spcPts val="0"/>
              </a:spcBef>
              <a:buNone/>
              <a:defRPr sz="900" b="0" i="0" u="none" strike="noStrike" cap="none">
                <a:solidFill>
                  <a:schemeClr val="dk1"/>
                </a:solidFill>
                <a:latin typeface="Avenir"/>
                <a:ea typeface="Avenir"/>
                <a:cs typeface="Avenir"/>
                <a:sym typeface="Avenir"/>
              </a:defRPr>
            </a:lvl8pPr>
            <a:lvl9pPr marL="0" marR="0" lvl="8" indent="0" algn="r" rtl="0">
              <a:spcBef>
                <a:spcPts val="0"/>
              </a:spcBef>
              <a:buNone/>
              <a:defRPr sz="900" b="0" i="0" u="none" strike="noStrike" cap="none">
                <a:solidFill>
                  <a:schemeClr val="dk1"/>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pic>
        <p:nvPicPr>
          <p:cNvPr id="12" name="Google Shape;12;p10" descr="A picture containing sitting&#10;&#10;Description automatically generated"/>
          <p:cNvPicPr preferRelativeResize="0"/>
          <p:nvPr/>
        </p:nvPicPr>
        <p:blipFill rotWithShape="1">
          <a:blip r:embed="rId13">
            <a:alphaModFix amt="10000"/>
          </a:blip>
          <a:srcRect/>
          <a:stretch/>
        </p:blipFill>
        <p:spPr>
          <a:xfrm>
            <a:off x="8534400" y="0"/>
            <a:ext cx="3654612" cy="4575348"/>
          </a:xfrm>
          <a:prstGeom prst="rect">
            <a:avLst/>
          </a:prstGeom>
          <a:noFill/>
          <a:ln>
            <a:noFill/>
          </a:ln>
        </p:spPr>
      </p:pic>
    </p:spTree>
    <p:extLst>
      <p:ext uri="{BB962C8B-B14F-4D97-AF65-F5344CB8AC3E}">
        <p14:creationId xmlns:p14="http://schemas.microsoft.com/office/powerpoint/2010/main" val="211897498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95406736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858077" y="236585"/>
            <a:ext cx="10088217" cy="836841"/>
          </a:xfrm>
        </p:spPr>
        <p:txBody>
          <a:bodyPr>
            <a:normAutofit fontScale="90000"/>
          </a:bodyPr>
          <a:lstStyle/>
          <a:p>
            <a:r>
              <a:rPr lang="en-US" sz="6000" b="1" spc="-300" dirty="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latin typeface="Arial" panose="020B0604020202020204" pitchFamily="34" charset="0"/>
                <a:cs typeface="Arial" panose="020B0604020202020204" pitchFamily="34" charset="0"/>
              </a:rPr>
              <a:t>Luke 1: 67-79 (GNT)</a:t>
            </a:r>
          </a:p>
        </p:txBody>
      </p:sp>
      <p:sp>
        <p:nvSpPr>
          <p:cNvPr id="5" name="TextBox 4">
            <a:extLst>
              <a:ext uri="{FF2B5EF4-FFF2-40B4-BE49-F238E27FC236}">
                <a16:creationId xmlns:a16="http://schemas.microsoft.com/office/drawing/2014/main" id="{108C6E15-B990-4403-AE5F-6A53D6E3C87A}"/>
              </a:ext>
            </a:extLst>
          </p:cNvPr>
          <p:cNvSpPr txBox="1"/>
          <p:nvPr/>
        </p:nvSpPr>
        <p:spPr>
          <a:xfrm>
            <a:off x="559901" y="655005"/>
            <a:ext cx="10684568" cy="523220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4DE3A">
                  <a:lumMod val="60000"/>
                  <a:lumOff val="40000"/>
                </a:srgbClr>
              </a:solidFill>
              <a:effectLst/>
              <a:uLnTx/>
              <a:uFillTx/>
              <a:latin typeface="Arial" panose="020B0604020202020204" pitchFamily="34" charset="0"/>
              <a:ea typeface="+mn-ea"/>
              <a:cs typeface="Arial" panose="020B0604020202020204" pitchFamily="34" charset="0"/>
              <a:sym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67</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 John's father Zechariah was filled with the Holy Spirit, and he spoke God's message: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68</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 “Let us praise the Lord, the God of Israel!   He has come to the help of his people and has set them free.  </a:t>
            </a: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69</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 He has provided for us a mighty </a:t>
            </a:r>
            <a:r>
              <a:rPr kumimoji="0" lang="en-AU" sz="3200" b="0" i="0" u="none" strike="noStrike" kern="1200" cap="none" spc="0" normalizeH="0" baseline="0" noProof="0" dirty="0" err="1">
                <a:ln>
                  <a:noFill/>
                </a:ln>
                <a:solidFill>
                  <a:srgbClr val="FFFF00"/>
                </a:solidFill>
                <a:effectLst/>
                <a:uLnTx/>
                <a:uFillTx/>
                <a:latin typeface="Arial" panose="020B0604020202020204" pitchFamily="34" charset="0"/>
                <a:ea typeface="+mn-ea"/>
                <a:cs typeface="Arial"/>
                <a:sym typeface="Arial"/>
              </a:rPr>
              <a:t>Savior</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a:t>
            </a: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 </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a descendant of his servant David.  </a:t>
            </a: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70</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 He promised through his holy prophets long ago  </a:t>
            </a: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71</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 that he would save us from our enemies,   from the power of all those who hate us. </a:t>
            </a: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72</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 He said he would show mercy to our ancestors and remember his sacred covenant. </a:t>
            </a:r>
            <a:endPar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endParaRPr>
          </a:p>
        </p:txBody>
      </p:sp>
    </p:spTree>
    <p:extLst>
      <p:ext uri="{BB962C8B-B14F-4D97-AF65-F5344CB8AC3E}">
        <p14:creationId xmlns:p14="http://schemas.microsoft.com/office/powerpoint/2010/main" val="1196751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0" y="-9"/>
            <a:ext cx="6747928" cy="6858009"/>
            <a:chOff x="5441024" y="-9"/>
            <a:chExt cx="6747928" cy="6858009"/>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16200000">
              <a:off x="5900202" y="-459187"/>
              <a:ext cx="5562607" cy="6480964"/>
            </a:xfrm>
            <a:prstGeom prst="rect">
              <a:avLst/>
            </a:prstGeom>
            <a:noFill/>
            <a:ln>
              <a:noFill/>
            </a:ln>
          </p:spPr>
        </p:pic>
      </p:grpSp>
      <p:sp>
        <p:nvSpPr>
          <p:cNvPr id="155" name="Google Shape;155;p5"/>
          <p:cNvSpPr/>
          <p:nvPr/>
        </p:nvSpPr>
        <p:spPr>
          <a:xfrm>
            <a:off x="5967711" y="1"/>
            <a:ext cx="6224289"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76 </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“You, my child,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will be called a prophet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of the Most High God,</a:t>
            </a: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for you will go on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before the Lord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sng"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to prepare the way for him</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3200" b="0" i="1" u="none" strike="noStrike" kern="0" cap="none" spc="0" normalizeH="0" baseline="0" noProof="0" dirty="0">
              <a:ln>
                <a:noFill/>
              </a:ln>
              <a:solidFill>
                <a:srgbClr val="C19DA7">
                  <a:lumMod val="50000"/>
                </a:srgbClr>
              </a:solidFill>
              <a:effectLst/>
              <a:uLnTx/>
              <a:uFillTx/>
              <a:latin typeface="Calibre Regular" panose="020B0503030202060203" pitchFamily="34" charset="77"/>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cs typeface="Arial"/>
                <a:sym typeface="Arial"/>
              </a:rPr>
              <a:t>Gabriel’s announcement:</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0" i="1" u="none" strike="noStrike" kern="0" cap="none" spc="0" normalizeH="0" baseline="0" noProof="0" dirty="0">
                <a:ln>
                  <a:noFill/>
                </a:ln>
                <a:solidFill>
                  <a:srgbClr val="C19DA7">
                    <a:lumMod val="50000"/>
                  </a:srgbClr>
                </a:solidFill>
                <a:effectLst/>
                <a:uLnTx/>
                <a:uFillTx/>
                <a:latin typeface="Calibre Regular" panose="020B0503030202060203" pitchFamily="34" charset="77"/>
                <a:cs typeface="Arial"/>
                <a:sym typeface="Arial"/>
              </a:rPr>
              <a:t>… to make ready a people prepared for the Lord.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332790" y="300621"/>
            <a:ext cx="5361140" cy="6256749"/>
          </a:xfrm>
          <a:prstGeom prst="rect">
            <a:avLst/>
          </a:prstGeom>
          <a:noFill/>
          <a:ln>
            <a:noFill/>
          </a:ln>
        </p:spPr>
      </p:pic>
    </p:spTree>
    <p:extLst>
      <p:ext uri="{BB962C8B-B14F-4D97-AF65-F5344CB8AC3E}">
        <p14:creationId xmlns:p14="http://schemas.microsoft.com/office/powerpoint/2010/main" val="555836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0" y="-9"/>
            <a:ext cx="6747928" cy="6858009"/>
            <a:chOff x="5441024" y="-9"/>
            <a:chExt cx="6747928" cy="6858009"/>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16200000">
              <a:off x="5900202" y="-459187"/>
              <a:ext cx="5562607" cy="6480964"/>
            </a:xfrm>
            <a:prstGeom prst="rect">
              <a:avLst/>
            </a:prstGeom>
            <a:noFill/>
            <a:ln>
              <a:noFill/>
            </a:ln>
          </p:spPr>
        </p:pic>
      </p:grpSp>
      <p:sp>
        <p:nvSpPr>
          <p:cNvPr id="155" name="Google Shape;155;p5"/>
          <p:cNvSpPr/>
          <p:nvPr/>
        </p:nvSpPr>
        <p:spPr>
          <a:xfrm>
            <a:off x="5829296" y="1"/>
            <a:ext cx="6224289"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76 </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 you will go on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before the Lord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to prepare the way for him</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16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77 </a:t>
            </a:r>
            <a:r>
              <a:rPr kumimoji="0" lang="en-GB"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to give his people the knowledge of salvation</a:t>
            </a:r>
            <a:br>
              <a:rPr kumimoji="0" lang="en-GB"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r>
              <a:rPr kumimoji="0" lang="en-GB"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    through the forgiveness of their sins,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3200" b="1" i="0" u="none" strike="noStrike" kern="0" cap="none" spc="0" normalizeH="0" baseline="0" noProof="0" dirty="0">
              <a:ln>
                <a:noFill/>
              </a:ln>
              <a:solidFill>
                <a:srgbClr val="000000"/>
              </a:solidFill>
              <a:effectLst/>
              <a:uLnTx/>
              <a:uFillTx/>
              <a:latin typeface="Segoe UI" panose="020B0502040204020203" pitchFamily="34"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2000" b="1" i="0" u="none" strike="noStrike" kern="0" cap="none" spc="0" normalizeH="0" baseline="0" noProof="0" dirty="0">
              <a:ln>
                <a:noFill/>
              </a:ln>
              <a:solidFill>
                <a:srgbClr val="000000"/>
              </a:solidFill>
              <a:effectLst/>
              <a:uLnTx/>
              <a:uFillTx/>
              <a:latin typeface="Segoe UI" panose="020B0502040204020203" pitchFamily="34"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3200" b="0" i="0" u="none" strike="noStrike" kern="0" cap="none" spc="0" normalizeH="0" baseline="0" noProof="0" dirty="0">
                <a:ln>
                  <a:noFill/>
                </a:ln>
                <a:solidFill>
                  <a:srgbClr val="C19DA7">
                    <a:lumMod val="50000"/>
                  </a:srgbClr>
                </a:solidFill>
                <a:effectLst/>
                <a:uLnTx/>
                <a:uFillTx/>
                <a:latin typeface="Segoe UI" panose="020B0502040204020203" pitchFamily="34" charset="0"/>
                <a:cs typeface="Arial"/>
                <a:sym typeface="Arial"/>
              </a:rPr>
              <a:t>Gabriel’s announcement:</a:t>
            </a:r>
            <a:endParaRPr kumimoji="0" lang="en-AU" sz="32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0" i="1" u="none" strike="noStrike" kern="0" cap="none" spc="0" normalizeH="0" baseline="0" noProof="0" dirty="0">
                <a:ln>
                  <a:noFill/>
                </a:ln>
                <a:solidFill>
                  <a:srgbClr val="C19DA7">
                    <a:lumMod val="50000"/>
                  </a:srgbClr>
                </a:solidFill>
                <a:effectLst/>
                <a:uLnTx/>
                <a:uFillTx/>
                <a:latin typeface="Calibre Regular" panose="020B0503030202060203" pitchFamily="34" charset="77"/>
                <a:cs typeface="Arial"/>
                <a:sym typeface="Arial"/>
              </a:rPr>
              <a:t>He will bring back many of the people of Israel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0" i="1" u="none" strike="noStrike" kern="0" cap="none" spc="0" normalizeH="0" baseline="0" noProof="0" dirty="0">
                <a:ln>
                  <a:noFill/>
                </a:ln>
                <a:solidFill>
                  <a:srgbClr val="C19DA7">
                    <a:lumMod val="50000"/>
                  </a:srgbClr>
                </a:solidFill>
                <a:effectLst/>
                <a:uLnTx/>
                <a:uFillTx/>
                <a:latin typeface="Calibre Regular" panose="020B0503030202060203" pitchFamily="34" charset="77"/>
                <a:cs typeface="Arial"/>
                <a:sym typeface="Arial"/>
              </a:rPr>
              <a:t>to the Lord their God.</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0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332790" y="300621"/>
            <a:ext cx="5361140" cy="6256749"/>
          </a:xfrm>
          <a:prstGeom prst="rect">
            <a:avLst/>
          </a:prstGeom>
          <a:noFill/>
          <a:ln>
            <a:noFill/>
          </a:ln>
        </p:spPr>
      </p:pic>
    </p:spTree>
    <p:extLst>
      <p:ext uri="{BB962C8B-B14F-4D97-AF65-F5344CB8AC3E}">
        <p14:creationId xmlns:p14="http://schemas.microsoft.com/office/powerpoint/2010/main" val="3237677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0" y="-9"/>
            <a:ext cx="6747928" cy="6858009"/>
            <a:chOff x="5441024" y="-9"/>
            <a:chExt cx="6747928" cy="6858009"/>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16200000">
              <a:off x="5900202" y="-459187"/>
              <a:ext cx="5562607" cy="6480964"/>
            </a:xfrm>
            <a:prstGeom prst="rect">
              <a:avLst/>
            </a:prstGeom>
            <a:noFill/>
            <a:ln>
              <a:noFill/>
            </a:ln>
          </p:spPr>
        </p:pic>
      </p:grpSp>
      <p:sp>
        <p:nvSpPr>
          <p:cNvPr id="155" name="Google Shape;155;p5"/>
          <p:cNvSpPr/>
          <p:nvPr/>
        </p:nvSpPr>
        <p:spPr>
          <a:xfrm>
            <a:off x="5967711" y="1"/>
            <a:ext cx="6224289"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78 </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Our God is merciful and tender.</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b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       He will cause the bright dawn of</a:t>
            </a: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salvation to rise on us</a:t>
            </a: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79 </a:t>
            </a:r>
            <a:r>
              <a:rPr kumimoji="0" lang="en-AU" sz="3200" b="1" i="0" u="none" strike="noStrike" kern="0" cap="none" spc="0" normalizeH="0" baseline="0" noProof="0" dirty="0">
                <a:ln>
                  <a:noFill/>
                </a:ln>
                <a:solidFill>
                  <a:srgbClr val="000000"/>
                </a:solidFill>
                <a:effectLst/>
                <a:uLnTx/>
                <a:uFillTx/>
                <a:latin typeface="Courier New" panose="02070309020205020404" pitchFamily="49" charset="0"/>
                <a:ea typeface="Times New Roman" panose="02020603050405020304" pitchFamily="18" charset="0"/>
                <a:cs typeface="Arial"/>
                <a:sym typeface="Arial"/>
              </a:rPr>
              <a:t>  </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and to shine from heaven</a:t>
            </a: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on all those who live in the dark shadow of death,</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1800" b="1" i="1"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1800" b="1" i="1"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to guide our steps into the path of peace.”</a:t>
            </a: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18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332790" y="300621"/>
            <a:ext cx="5361140" cy="6256749"/>
          </a:xfrm>
          <a:prstGeom prst="rect">
            <a:avLst/>
          </a:prstGeom>
          <a:noFill/>
          <a:ln>
            <a:noFill/>
          </a:ln>
        </p:spPr>
      </p:pic>
    </p:spTree>
    <p:extLst>
      <p:ext uri="{BB962C8B-B14F-4D97-AF65-F5344CB8AC3E}">
        <p14:creationId xmlns:p14="http://schemas.microsoft.com/office/powerpoint/2010/main" val="2504583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ristmas, Star, Happy Holidays, Winter">
            <a:extLst>
              <a:ext uri="{FF2B5EF4-FFF2-40B4-BE49-F238E27FC236}">
                <a16:creationId xmlns:a16="http://schemas.microsoft.com/office/drawing/2014/main" id="{82F6DE45-B23A-8C8D-2F56-3410497B37B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20437"/>
          <a:stretch/>
        </p:blipFill>
        <p:spPr bwMode="auto">
          <a:xfrm>
            <a:off x="0" y="0"/>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F061688-FF77-0C9A-B917-1E25A2BE421C}"/>
              </a:ext>
            </a:extLst>
          </p:cNvPr>
          <p:cNvSpPr txBox="1"/>
          <p:nvPr/>
        </p:nvSpPr>
        <p:spPr>
          <a:xfrm>
            <a:off x="285749" y="12039"/>
            <a:ext cx="7602280" cy="6832640"/>
          </a:xfrm>
          <a:prstGeom prst="rect">
            <a:avLst/>
          </a:prstGeom>
          <a:noFill/>
        </p:spPr>
        <p:txBody>
          <a:bodyPr wrap="square" rtlCol="0">
            <a:spAutoFit/>
          </a:bodyPr>
          <a:lstStyle/>
          <a:p>
            <a:pPr marL="0" marR="0" lvl="0" indent="45720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1800" b="0" i="0" u="none" strike="noStrike" kern="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Arial"/>
              <a:sym typeface="Arial"/>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8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The people walking in darkness have seen a great light;</a:t>
            </a:r>
            <a:br>
              <a:rPr kumimoji="0" lang="en-AU" sz="28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br>
            <a:r>
              <a:rPr kumimoji="0" lang="en-AU" sz="28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on those living in the land of deep darkness </a:t>
            </a: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8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a light has dawned.</a:t>
            </a: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16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8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a:t>
            </a:r>
            <a:r>
              <a:rPr kumimoji="0" lang="en-AU" sz="2800" b="0" i="0" u="none" strike="noStrike" kern="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Arial"/>
                <a:sym typeface="Arial"/>
              </a:rPr>
              <a:t> </a:t>
            </a:r>
            <a:r>
              <a:rPr kumimoji="0" lang="en-AU" sz="2800" b="1" i="1" u="none" strike="noStrike" kern="0" cap="none" spc="0" normalizeH="0" baseline="3000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a:t>
            </a: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For to us a child is born,</a:t>
            </a:r>
            <a:b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b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to us a son is given,</a:t>
            </a:r>
            <a:b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b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and the government will be on his shoulders.</a:t>
            </a:r>
            <a:b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b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And he will be called Wonderful </a:t>
            </a:r>
            <a:r>
              <a:rPr kumimoji="0" lang="en-AU" sz="2400" b="0" i="1" u="none" strike="noStrike" kern="0" cap="none" spc="0" normalizeH="0" baseline="0" noProof="0" dirty="0" err="1">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Counselor</a:t>
            </a: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a:t>
            </a: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Mighty God, Everlasting Father, Prince of Peace.</a:t>
            </a:r>
            <a:b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br>
            <a:r>
              <a:rPr kumimoji="0" lang="en-AU" sz="2400" b="1" i="1" u="none" strike="noStrike" kern="0" cap="none" spc="0" normalizeH="0" baseline="3000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a:t>
            </a: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Of the greatness of his government and peace</a:t>
            </a:r>
            <a:b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b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there will be no end.</a:t>
            </a:r>
            <a:b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b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a:t>
            </a:r>
            <a:r>
              <a:rPr kumimoji="0" lang="en-AU" sz="2400" b="1"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He will reign on David’s throne </a:t>
            </a: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and over his       </a:t>
            </a: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kingdom, establishing and upholding it</a:t>
            </a:r>
            <a:b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b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with justice and righteousness</a:t>
            </a:r>
            <a:b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br>
            <a: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    from that time on and forever.              </a:t>
            </a:r>
            <a:r>
              <a:rPr kumimoji="0" lang="en-AU" sz="1800" b="1"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t>Isaiah 9:2,6,7</a:t>
            </a:r>
            <a:br>
              <a:rPr kumimoji="0" lang="en-AU" sz="2400" b="0" i="1" u="none" strike="noStrike" kern="0" cap="none" spc="0" normalizeH="0" baseline="0" noProof="0" dirty="0">
                <a:ln>
                  <a:noFill/>
                </a:ln>
                <a:solidFill>
                  <a:srgbClr val="FFFFFF"/>
                </a:solidFill>
                <a:effectLst/>
                <a:uLnTx/>
                <a:uFillTx/>
                <a:latin typeface="Segoe UI" panose="020B0502040204020203" pitchFamily="34" charset="0"/>
                <a:ea typeface="Times New Roman" panose="02020603050405020304" pitchFamily="18" charset="0"/>
                <a:cs typeface="Arial"/>
                <a:sym typeface="Arial"/>
              </a:rPr>
            </a:br>
            <a:endParaRPr kumimoji="0" lang="en-AU" sz="2400" b="0" i="0" u="none" strike="noStrike" kern="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Arial"/>
              <a:sym typeface="Arial"/>
            </a:endParaRPr>
          </a:p>
        </p:txBody>
      </p:sp>
    </p:spTree>
    <p:extLst>
      <p:ext uri="{BB962C8B-B14F-4D97-AF65-F5344CB8AC3E}">
        <p14:creationId xmlns:p14="http://schemas.microsoft.com/office/powerpoint/2010/main" val="1453254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3" name="TextBox 2">
            <a:extLst>
              <a:ext uri="{FF2B5EF4-FFF2-40B4-BE49-F238E27FC236}">
                <a16:creationId xmlns:a16="http://schemas.microsoft.com/office/drawing/2014/main" id="{310D7C8E-A507-237E-57C2-D4072BF32908}"/>
              </a:ext>
            </a:extLst>
          </p:cNvPr>
          <p:cNvSpPr txBox="1"/>
          <p:nvPr/>
        </p:nvSpPr>
        <p:spPr>
          <a:xfrm>
            <a:off x="508000" y="813178"/>
            <a:ext cx="11480800" cy="47705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  </a:t>
            </a:r>
            <a:r>
              <a:rPr kumimoji="0" lang="en-AU" sz="3200" b="0" i="0" u="sng"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one</a:t>
            </a:r>
            <a:r>
              <a:rPr kumimoji="0" lang="en-AU" sz="32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 who is </a:t>
            </a:r>
            <a:r>
              <a:rPr kumimoji="0" lang="en-AU" sz="3200" b="0" i="0" u="sng"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more powerful </a:t>
            </a:r>
            <a:r>
              <a:rPr kumimoji="0" lang="en-AU" sz="32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than I will come,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the straps of whose sandals </a:t>
            </a:r>
            <a:r>
              <a:rPr kumimoji="0" lang="en-AU" sz="3200" b="0" i="0" u="sng"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I am not worthy</a:t>
            </a:r>
            <a:r>
              <a:rPr kumimoji="0" lang="en-AU" sz="32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 to untie …          </a:t>
            </a:r>
            <a:r>
              <a:rPr kumimoji="0" lang="en-AU" sz="24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(Luke 3:16)</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0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0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“A man who comes after me has surpassed me because he was before me … the reason I came baptising with water was that he might be revealed to Israel”    </a:t>
            </a:r>
            <a:r>
              <a:rPr kumimoji="0" lang="en-AU" sz="24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(John 1:29,30)</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0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0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”I am not the Messiah but am sent ahead of him …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He must become greater, I must become less”  </a:t>
            </a:r>
            <a:r>
              <a:rPr kumimoji="0" lang="en-AU" sz="2400" b="0" i="0" u="none" strike="noStrike" kern="0" cap="none" spc="0" normalizeH="0" baseline="0" noProof="0" dirty="0">
                <a:ln>
                  <a:noFill/>
                </a:ln>
                <a:solidFill>
                  <a:srgbClr val="C19DA7">
                    <a:lumMod val="50000"/>
                  </a:srgbClr>
                </a:solidFill>
                <a:effectLst/>
                <a:uLnTx/>
                <a:uFillTx/>
                <a:latin typeface="Calibre Regular" panose="020B0503030202060203" pitchFamily="34" charset="77"/>
                <a:ea typeface="Times New Roman" panose="02020603050405020304" pitchFamily="18" charset="0"/>
                <a:cs typeface="Arial"/>
                <a:sym typeface="Arial"/>
              </a:rPr>
              <a:t>(John 3:28,30)</a:t>
            </a:r>
          </a:p>
        </p:txBody>
      </p:sp>
    </p:spTree>
    <p:extLst>
      <p:ext uri="{BB962C8B-B14F-4D97-AF65-F5344CB8AC3E}">
        <p14:creationId xmlns:p14="http://schemas.microsoft.com/office/powerpoint/2010/main" val="3695942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Google Shape;133;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34" name="Google Shape;134;p4"/>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35" name="Google Shape;135;p4"/>
          <p:cNvGrpSpPr/>
          <p:nvPr/>
        </p:nvGrpSpPr>
        <p:grpSpPr>
          <a:xfrm flipH="1">
            <a:off x="0" y="0"/>
            <a:ext cx="7724071" cy="6858000"/>
            <a:chOff x="4464881" y="0"/>
            <a:chExt cx="7724071" cy="6858000"/>
          </a:xfrm>
        </p:grpSpPr>
        <p:pic>
          <p:nvPicPr>
            <p:cNvPr id="136" name="Google Shape;136;p4"/>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37" name="Google Shape;137;p4"/>
            <p:cNvPicPr preferRelativeResize="0"/>
            <p:nvPr/>
          </p:nvPicPr>
          <p:blipFill rotWithShape="1">
            <a:blip r:embed="rId4">
              <a:alphaModFix amt="7000"/>
            </a:blip>
            <a:srcRect/>
            <a:stretch/>
          </p:blipFill>
          <p:spPr>
            <a:xfrm rot="-5400000">
              <a:off x="5412135" y="-947254"/>
              <a:ext cx="5562598" cy="7457106"/>
            </a:xfrm>
            <a:prstGeom prst="rect">
              <a:avLst/>
            </a:prstGeom>
            <a:noFill/>
            <a:ln>
              <a:noFill/>
            </a:ln>
          </p:spPr>
        </p:pic>
      </p:grpSp>
      <p:sp>
        <p:nvSpPr>
          <p:cNvPr id="138" name="Google Shape;138;p4"/>
          <p:cNvSpPr/>
          <p:nvPr/>
        </p:nvSpPr>
        <p:spPr>
          <a:xfrm>
            <a:off x="713457" y="739600"/>
            <a:ext cx="10768226" cy="539095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pic>
        <p:nvPicPr>
          <p:cNvPr id="141" name="Google Shape;141;p4" descr="A picture containing plant, flower&#10;&#10;Description automatically generated"/>
          <p:cNvPicPr preferRelativeResize="0"/>
          <p:nvPr/>
        </p:nvPicPr>
        <p:blipFill rotWithShape="1">
          <a:blip r:embed="rId5">
            <a:alphaModFix/>
          </a:blip>
          <a:srcRect l="41249" b="1"/>
          <a:stretch/>
        </p:blipFill>
        <p:spPr>
          <a:xfrm>
            <a:off x="6731886" y="739600"/>
            <a:ext cx="4744891" cy="5390959"/>
          </a:xfrm>
          <a:prstGeom prst="rect">
            <a:avLst/>
          </a:prstGeom>
          <a:noFill/>
          <a:ln>
            <a:noFill/>
          </a:ln>
        </p:spPr>
      </p:pic>
      <p:sp>
        <p:nvSpPr>
          <p:cNvPr id="2" name="TextBox 1">
            <a:extLst>
              <a:ext uri="{FF2B5EF4-FFF2-40B4-BE49-F238E27FC236}">
                <a16:creationId xmlns:a16="http://schemas.microsoft.com/office/drawing/2014/main" id="{594C1B03-0474-591F-2A0C-C05B4A1AEE94}"/>
              </a:ext>
            </a:extLst>
          </p:cNvPr>
          <p:cNvSpPr txBox="1"/>
          <p:nvPr/>
        </p:nvSpPr>
        <p:spPr>
          <a:xfrm>
            <a:off x="590024" y="2068044"/>
            <a:ext cx="5918616" cy="2519023"/>
          </a:xfrm>
          <a:prstGeom prst="rect">
            <a:avLst/>
          </a:prstGeom>
          <a:noFill/>
        </p:spPr>
        <p:txBody>
          <a:bodyPr wrap="square" rtlCol="0">
            <a:spAutoFit/>
          </a:bodyPr>
          <a:lstStyle/>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Times New Roman" panose="02020603050405020304" pitchFamily="18" charset="0"/>
                <a:sym typeface="Arial"/>
              </a:rPr>
              <a:t>John prepared the way </a:t>
            </a: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rPr>
              <a:t>for the One </a:t>
            </a: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rPr>
              <a:t>who </a:t>
            </a:r>
            <a:r>
              <a:rPr kumimoji="0" lang="en-AU" sz="4000" b="1" i="0" u="sng"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rPr>
              <a:t>is</a:t>
            </a:r>
            <a:r>
              <a:rPr kumimoji="0" lang="en-AU" sz="4000" b="1"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rPr>
              <a:t> </a:t>
            </a: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rPr>
              <a:t>the Way</a:t>
            </a:r>
            <a:endParaRPr kumimoji="0" lang="en-AU" sz="4000" b="0" i="0" u="none" strike="noStrike" kern="0" cap="none" spc="0" normalizeH="0" baseline="0" noProof="0" dirty="0">
              <a:ln>
                <a:noFill/>
              </a:ln>
              <a:solidFill>
                <a:srgbClr val="C00000"/>
              </a:solidFill>
              <a:effectLst/>
              <a:uLnTx/>
              <a:uFillTx/>
              <a:latin typeface="Arial"/>
              <a:cs typeface="Arial"/>
              <a:sym typeface="Arial"/>
            </a:endParaRP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endParaRPr kumimoji="0" lang="en-US" sz="2000" b="0" i="0" u="none" strike="noStrike" kern="0" cap="none" spc="0" normalizeH="0" baseline="0" noProof="0" dirty="0">
              <a:ln>
                <a:noFill/>
              </a:ln>
              <a:solidFill>
                <a:srgbClr val="A5B295">
                  <a:lumMod val="50000"/>
                </a:srgbClr>
              </a:solidFill>
              <a:effectLst/>
              <a:uLnTx/>
              <a:uFillTx/>
              <a:latin typeface="Arial"/>
              <a:cs typeface="Arial"/>
              <a:sym typeface="Arial"/>
            </a:endParaRPr>
          </a:p>
        </p:txBody>
      </p:sp>
    </p:spTree>
    <p:extLst>
      <p:ext uri="{BB962C8B-B14F-4D97-AF65-F5344CB8AC3E}">
        <p14:creationId xmlns:p14="http://schemas.microsoft.com/office/powerpoint/2010/main" val="4261935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Google Shape;133;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34" name="Google Shape;134;p4"/>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35" name="Google Shape;135;p4"/>
          <p:cNvGrpSpPr/>
          <p:nvPr/>
        </p:nvGrpSpPr>
        <p:grpSpPr>
          <a:xfrm flipH="1">
            <a:off x="0" y="0"/>
            <a:ext cx="7724071" cy="6858000"/>
            <a:chOff x="4464881" y="0"/>
            <a:chExt cx="7724071" cy="6858000"/>
          </a:xfrm>
        </p:grpSpPr>
        <p:pic>
          <p:nvPicPr>
            <p:cNvPr id="136" name="Google Shape;136;p4"/>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37" name="Google Shape;137;p4"/>
            <p:cNvPicPr preferRelativeResize="0"/>
            <p:nvPr/>
          </p:nvPicPr>
          <p:blipFill rotWithShape="1">
            <a:blip r:embed="rId4">
              <a:alphaModFix amt="7000"/>
            </a:blip>
            <a:srcRect/>
            <a:stretch/>
          </p:blipFill>
          <p:spPr>
            <a:xfrm rot="-5400000">
              <a:off x="5412135" y="-947254"/>
              <a:ext cx="5562598" cy="7457106"/>
            </a:xfrm>
            <a:prstGeom prst="rect">
              <a:avLst/>
            </a:prstGeom>
            <a:noFill/>
            <a:ln>
              <a:noFill/>
            </a:ln>
          </p:spPr>
        </p:pic>
      </p:grpSp>
      <p:sp>
        <p:nvSpPr>
          <p:cNvPr id="138" name="Google Shape;138;p4"/>
          <p:cNvSpPr/>
          <p:nvPr/>
        </p:nvSpPr>
        <p:spPr>
          <a:xfrm>
            <a:off x="713457" y="739600"/>
            <a:ext cx="10768226" cy="539095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pic>
        <p:nvPicPr>
          <p:cNvPr id="141" name="Google Shape;141;p4" descr="A picture containing plant, flower&#10;&#10;Description automatically generated"/>
          <p:cNvPicPr preferRelativeResize="0"/>
          <p:nvPr/>
        </p:nvPicPr>
        <p:blipFill rotWithShape="1">
          <a:blip r:embed="rId5">
            <a:alphaModFix/>
          </a:blip>
          <a:srcRect l="41249" b="1"/>
          <a:stretch/>
        </p:blipFill>
        <p:spPr>
          <a:xfrm>
            <a:off x="6731886" y="739600"/>
            <a:ext cx="4744891" cy="5390959"/>
          </a:xfrm>
          <a:prstGeom prst="rect">
            <a:avLst/>
          </a:prstGeom>
          <a:noFill/>
          <a:ln>
            <a:noFill/>
          </a:ln>
        </p:spPr>
      </p:pic>
      <p:sp>
        <p:nvSpPr>
          <p:cNvPr id="2" name="TextBox 1">
            <a:extLst>
              <a:ext uri="{FF2B5EF4-FFF2-40B4-BE49-F238E27FC236}">
                <a16:creationId xmlns:a16="http://schemas.microsoft.com/office/drawing/2014/main" id="{594C1B03-0474-591F-2A0C-C05B4A1AEE94}"/>
              </a:ext>
            </a:extLst>
          </p:cNvPr>
          <p:cNvSpPr txBox="1"/>
          <p:nvPr/>
        </p:nvSpPr>
        <p:spPr>
          <a:xfrm>
            <a:off x="769168" y="1449052"/>
            <a:ext cx="5918616" cy="5045227"/>
          </a:xfrm>
          <a:prstGeom prst="rect">
            <a:avLst/>
          </a:prstGeom>
          <a:noFill/>
        </p:spPr>
        <p:txBody>
          <a:bodyPr wrap="square" rtlCol="0">
            <a:spAutoFit/>
          </a:bodyPr>
          <a:lstStyle/>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Times New Roman" panose="02020603050405020304" pitchFamily="18" charset="0"/>
                <a:sym typeface="Arial"/>
              </a:rPr>
              <a:t>Jesus said, </a:t>
            </a: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Times New Roman" panose="02020603050405020304" pitchFamily="18" charset="0"/>
                <a:sym typeface="Arial"/>
              </a:rPr>
              <a:t>“I am the Way …</a:t>
            </a: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rPr>
              <a:t>No-one comes to </a:t>
            </a: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rPr>
              <a:t>the Father </a:t>
            </a: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rPr>
              <a:t>except through Me.”</a:t>
            </a: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endPar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endParaRP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AU" sz="24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rPr>
              <a:t>John 14:6</a:t>
            </a:r>
            <a:endParaRPr kumimoji="0" lang="en-AU" sz="2400" b="0" i="0" u="none" strike="noStrike" kern="0" cap="none" spc="0" normalizeH="0" baseline="0" noProof="0" dirty="0">
              <a:ln>
                <a:noFill/>
              </a:ln>
              <a:solidFill>
                <a:srgbClr val="C00000"/>
              </a:solidFill>
              <a:effectLst/>
              <a:uLnTx/>
              <a:uFillTx/>
              <a:latin typeface="Arial"/>
              <a:cs typeface="Arial"/>
              <a:sym typeface="Arial"/>
            </a:endParaRP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endParaRPr kumimoji="0" lang="en-US" sz="2000" b="0" i="0" u="none" strike="noStrike" kern="0" cap="none" spc="0" normalizeH="0" baseline="0" noProof="0" dirty="0">
              <a:ln>
                <a:noFill/>
              </a:ln>
              <a:solidFill>
                <a:srgbClr val="A5B295">
                  <a:lumMod val="50000"/>
                </a:srgbClr>
              </a:solidFill>
              <a:effectLst/>
              <a:uLnTx/>
              <a:uFillTx/>
              <a:latin typeface="Arial"/>
              <a:cs typeface="Arial"/>
              <a:sym typeface="Arial"/>
            </a:endParaRPr>
          </a:p>
        </p:txBody>
      </p:sp>
    </p:spTree>
    <p:extLst>
      <p:ext uri="{BB962C8B-B14F-4D97-AF65-F5344CB8AC3E}">
        <p14:creationId xmlns:p14="http://schemas.microsoft.com/office/powerpoint/2010/main" val="327270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ristmas, Star, Happy Holidays, Winter">
            <a:extLst>
              <a:ext uri="{FF2B5EF4-FFF2-40B4-BE49-F238E27FC236}">
                <a16:creationId xmlns:a16="http://schemas.microsoft.com/office/drawing/2014/main" id="{82F6DE45-B23A-8C8D-2F56-3410497B37B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20437"/>
          <a:stretch/>
        </p:blipFill>
        <p:spPr bwMode="auto">
          <a:xfrm>
            <a:off x="0" y="0"/>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F061688-FF77-0C9A-B917-1E25A2BE421C}"/>
              </a:ext>
            </a:extLst>
          </p:cNvPr>
          <p:cNvSpPr txBox="1"/>
          <p:nvPr/>
        </p:nvSpPr>
        <p:spPr>
          <a:xfrm>
            <a:off x="571499" y="104372"/>
            <a:ext cx="7283303" cy="6647974"/>
          </a:xfrm>
          <a:prstGeom prst="rect">
            <a:avLst/>
          </a:prstGeom>
          <a:noFill/>
        </p:spPr>
        <p:txBody>
          <a:bodyPr wrap="square" rtlCol="0">
            <a:spAutoFit/>
          </a:bodyPr>
          <a:lstStyle/>
          <a:p>
            <a:pPr marL="0" marR="0" lvl="0" indent="45720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1800" b="0" i="0" u="none" strike="noStrike" kern="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1" i="0" u="none" strike="noStrike" kern="0" cap="none" spc="0" normalizeH="0" baseline="30000" noProof="0" dirty="0">
                <a:ln>
                  <a:noFill/>
                </a:ln>
                <a:solidFill>
                  <a:srgbClr val="FFFFFF"/>
                </a:solidFill>
                <a:effectLst/>
                <a:uLnTx/>
                <a:uFillTx/>
                <a:latin typeface="system-ui"/>
                <a:cs typeface="Arial"/>
                <a:sym typeface="Arial"/>
              </a:rPr>
              <a:t>6 </a:t>
            </a:r>
            <a:r>
              <a:rPr kumimoji="0" lang="en-AU" sz="2400" b="0" i="0" u="none" strike="noStrike" kern="0" cap="none" spc="0" normalizeH="0" baseline="0" noProof="0" dirty="0">
                <a:ln>
                  <a:noFill/>
                </a:ln>
                <a:solidFill>
                  <a:srgbClr val="FFFFFF"/>
                </a:solidFill>
                <a:effectLst/>
                <a:uLnTx/>
                <a:uFillTx/>
                <a:latin typeface="system-ui"/>
                <a:cs typeface="Arial"/>
                <a:sym typeface="Arial"/>
              </a:rPr>
              <a:t>There was a man sent from God whose name was John.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1" i="0" u="none" strike="noStrike" kern="0" cap="none" spc="0" normalizeH="0" baseline="30000" noProof="0" dirty="0">
                <a:ln>
                  <a:noFill/>
                </a:ln>
                <a:solidFill>
                  <a:srgbClr val="FFFFFF"/>
                </a:solidFill>
                <a:effectLst/>
                <a:uLnTx/>
                <a:uFillTx/>
                <a:latin typeface="system-ui"/>
                <a:cs typeface="Arial"/>
                <a:sym typeface="Arial"/>
              </a:rPr>
              <a:t>7 </a:t>
            </a:r>
            <a:r>
              <a:rPr kumimoji="0" lang="en-AU" sz="2400" b="0" i="0" u="none" strike="noStrike" kern="0" cap="none" spc="0" normalizeH="0" baseline="0" noProof="0" dirty="0">
                <a:ln>
                  <a:noFill/>
                </a:ln>
                <a:solidFill>
                  <a:srgbClr val="FFFFFF"/>
                </a:solidFill>
                <a:effectLst/>
                <a:uLnTx/>
                <a:uFillTx/>
                <a:latin typeface="system-ui"/>
                <a:cs typeface="Arial"/>
                <a:sym typeface="Arial"/>
              </a:rPr>
              <a:t>He came as a witness to testify concerning [the] light,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0" i="0" u="none" strike="noStrike" kern="0" cap="none" spc="0" normalizeH="0" baseline="0" noProof="0" dirty="0">
                <a:ln>
                  <a:noFill/>
                </a:ln>
                <a:solidFill>
                  <a:srgbClr val="FFFFFF"/>
                </a:solidFill>
                <a:effectLst/>
                <a:uLnTx/>
                <a:uFillTx/>
                <a:latin typeface="system-ui"/>
                <a:cs typeface="Arial"/>
                <a:sym typeface="Arial"/>
              </a:rPr>
              <a:t>   so that through him all might believe.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1" i="0" u="none" strike="noStrike" kern="0" cap="none" spc="0" normalizeH="0" baseline="30000" noProof="0" dirty="0">
                <a:ln>
                  <a:noFill/>
                </a:ln>
                <a:solidFill>
                  <a:srgbClr val="FFFFFF"/>
                </a:solidFill>
                <a:effectLst/>
                <a:uLnTx/>
                <a:uFillTx/>
                <a:latin typeface="system-ui"/>
                <a:cs typeface="Arial"/>
                <a:sym typeface="Arial"/>
              </a:rPr>
              <a:t>8 </a:t>
            </a:r>
            <a:r>
              <a:rPr kumimoji="0" lang="en-AU" sz="2400" b="0" i="0" u="none" strike="noStrike" kern="0" cap="none" spc="0" normalizeH="0" baseline="0" noProof="0" dirty="0">
                <a:ln>
                  <a:noFill/>
                </a:ln>
                <a:solidFill>
                  <a:srgbClr val="FFFFFF"/>
                </a:solidFill>
                <a:effectLst/>
                <a:uLnTx/>
                <a:uFillTx/>
                <a:latin typeface="system-ui"/>
                <a:cs typeface="Arial"/>
                <a:sym typeface="Arial"/>
              </a:rPr>
              <a:t>He himself was not the light; he came only as a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0" i="0" u="none" strike="noStrike" kern="0" cap="none" spc="0" normalizeH="0" baseline="0" noProof="0" dirty="0">
                <a:ln>
                  <a:noFill/>
                </a:ln>
                <a:solidFill>
                  <a:srgbClr val="FFFFFF"/>
                </a:solidFill>
                <a:effectLst/>
                <a:uLnTx/>
                <a:uFillTx/>
                <a:latin typeface="system-ui"/>
                <a:cs typeface="Arial"/>
                <a:sym typeface="Arial"/>
              </a:rPr>
              <a:t>  witness to the light.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400" b="0" i="0" u="none" strike="noStrike" kern="0" cap="none" spc="0" normalizeH="0" baseline="0" noProof="0" dirty="0">
              <a:ln>
                <a:noFill/>
              </a:ln>
              <a:solidFill>
                <a:srgbClr val="FFFFFF"/>
              </a:solidFill>
              <a:effectLst/>
              <a:uLnTx/>
              <a:uFillTx/>
              <a:latin typeface="system-ui"/>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1" i="0" u="none" strike="noStrike" kern="0" cap="none" spc="0" normalizeH="0" baseline="30000" noProof="0" dirty="0">
                <a:ln>
                  <a:noFill/>
                </a:ln>
                <a:solidFill>
                  <a:srgbClr val="FFFFFF"/>
                </a:solidFill>
                <a:effectLst/>
                <a:uLnTx/>
                <a:uFillTx/>
                <a:latin typeface="system-ui"/>
                <a:cs typeface="Arial"/>
                <a:sym typeface="Arial"/>
              </a:rPr>
              <a:t>9 </a:t>
            </a:r>
            <a:r>
              <a:rPr kumimoji="0" lang="en-AU" sz="2400" b="0" i="0" u="none" strike="noStrike" kern="0" cap="none" spc="0" normalizeH="0" baseline="0" noProof="0" dirty="0">
                <a:ln>
                  <a:noFill/>
                </a:ln>
                <a:solidFill>
                  <a:srgbClr val="FFFFFF"/>
                </a:solidFill>
                <a:effectLst/>
                <a:uLnTx/>
                <a:uFillTx/>
                <a:latin typeface="system-ui"/>
                <a:cs typeface="Arial"/>
                <a:sym typeface="Arial"/>
              </a:rPr>
              <a:t>The true light that gives light to everyone was coming into the world.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1" i="0" u="none" strike="noStrike" kern="0" cap="none" spc="0" normalizeH="0" baseline="30000" noProof="0" dirty="0">
                <a:ln>
                  <a:noFill/>
                </a:ln>
                <a:solidFill>
                  <a:srgbClr val="FFFFFF"/>
                </a:solidFill>
                <a:effectLst/>
                <a:uLnTx/>
                <a:uFillTx/>
                <a:latin typeface="system-ui"/>
                <a:cs typeface="Arial"/>
                <a:sym typeface="Arial"/>
              </a:rPr>
              <a:t>10</a:t>
            </a:r>
            <a:r>
              <a:rPr kumimoji="0" lang="en-AU" sz="2400" b="0" i="0" u="none" strike="noStrike" kern="0" cap="none" spc="0" normalizeH="0" baseline="0" noProof="0" dirty="0">
                <a:ln>
                  <a:noFill/>
                </a:ln>
                <a:solidFill>
                  <a:srgbClr val="FFFFFF"/>
                </a:solidFill>
                <a:effectLst/>
                <a:uLnTx/>
                <a:uFillTx/>
                <a:latin typeface="system-ui"/>
                <a:cs typeface="Arial"/>
                <a:sym typeface="Arial"/>
              </a:rPr>
              <a:t> ... the world was made through him...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1" i="0" u="none" strike="noStrike" kern="0" cap="none" spc="0" normalizeH="0" baseline="30000" noProof="0" dirty="0">
                <a:ln>
                  <a:noFill/>
                </a:ln>
                <a:solidFill>
                  <a:srgbClr val="FFFFFF"/>
                </a:solidFill>
                <a:effectLst/>
                <a:uLnTx/>
                <a:uFillTx/>
                <a:latin typeface="system-ui"/>
                <a:cs typeface="Arial"/>
                <a:sym typeface="Arial"/>
              </a:rPr>
              <a:t>11 </a:t>
            </a:r>
            <a:r>
              <a:rPr kumimoji="0" lang="en-AU" sz="2400" b="0" i="0" u="none" strike="noStrike" kern="0" cap="none" spc="0" normalizeH="0" baseline="0" noProof="0" dirty="0">
                <a:ln>
                  <a:noFill/>
                </a:ln>
                <a:solidFill>
                  <a:srgbClr val="FFFFFF"/>
                </a:solidFill>
                <a:effectLst/>
                <a:uLnTx/>
                <a:uFillTx/>
                <a:latin typeface="system-ui"/>
                <a:cs typeface="Arial"/>
                <a:sym typeface="Arial"/>
              </a:rPr>
              <a:t>He came to that which was his own,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0" i="0" u="none" strike="noStrike" kern="0" cap="none" spc="0" normalizeH="0" baseline="0" noProof="0" dirty="0">
                <a:ln>
                  <a:noFill/>
                </a:ln>
                <a:solidFill>
                  <a:srgbClr val="FFFFFF"/>
                </a:solidFill>
                <a:effectLst/>
                <a:uLnTx/>
                <a:uFillTx/>
                <a:latin typeface="system-ui"/>
                <a:cs typeface="Arial"/>
                <a:sym typeface="Arial"/>
              </a:rPr>
              <a:t>but his own did not receive him.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400" b="0" i="0" u="none" strike="noStrike" kern="0" cap="none" spc="0" normalizeH="0" baseline="30000" noProof="0" dirty="0">
              <a:ln>
                <a:noFill/>
              </a:ln>
              <a:solidFill>
                <a:srgbClr val="FFFFFF"/>
              </a:solidFill>
              <a:effectLst/>
              <a:uLnTx/>
              <a:uFillTx/>
              <a:latin typeface="system-ui"/>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1" i="0" u="none" strike="noStrike" kern="0" cap="none" spc="0" normalizeH="0" baseline="30000" noProof="0" dirty="0">
                <a:ln>
                  <a:noFill/>
                </a:ln>
                <a:solidFill>
                  <a:srgbClr val="FFFFFF"/>
                </a:solidFill>
                <a:effectLst/>
                <a:uLnTx/>
                <a:uFillTx/>
                <a:latin typeface="system-ui"/>
                <a:cs typeface="Arial"/>
                <a:sym typeface="Arial"/>
              </a:rPr>
              <a:t>12 </a:t>
            </a:r>
            <a:r>
              <a:rPr kumimoji="0" lang="en-AU" sz="2400" b="0" i="0" u="none" strike="noStrike" kern="0" cap="none" spc="0" normalizeH="0" baseline="0" noProof="0" dirty="0">
                <a:ln>
                  <a:noFill/>
                </a:ln>
                <a:solidFill>
                  <a:srgbClr val="FFFFFF"/>
                </a:solidFill>
                <a:effectLst/>
                <a:uLnTx/>
                <a:uFillTx/>
                <a:latin typeface="system-ui"/>
                <a:cs typeface="Arial"/>
                <a:sym typeface="Arial"/>
              </a:rPr>
              <a:t>Yet to all who did receive him, to those who believed in his name, he gave the right to become children of God.</a:t>
            </a:r>
            <a:endParaRPr kumimoji="0" lang="en-AU" sz="2800" b="0" i="0" u="none" strike="noStrike" kern="0" cap="none" spc="0" normalizeH="0" baseline="0" noProof="0" dirty="0">
              <a:ln>
                <a:noFill/>
              </a:ln>
              <a:solidFill>
                <a:srgbClr val="FFFFFF"/>
              </a:solidFill>
              <a:effectLst/>
              <a:uLnTx/>
              <a:uFillTx/>
              <a:latin typeface="system-ui"/>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800" b="0" i="0" u="none" strike="noStrike" kern="0" cap="none" spc="0" normalizeH="0" baseline="0" noProof="0" dirty="0">
                <a:ln>
                  <a:noFill/>
                </a:ln>
                <a:solidFill>
                  <a:srgbClr val="FFFFFF"/>
                </a:solidFill>
                <a:effectLst/>
                <a:uLnTx/>
                <a:uFillTx/>
                <a:latin typeface="system-ui"/>
                <a:cs typeface="Arial"/>
                <a:sym typeface="Arial"/>
              </a:rPr>
              <a:t>					      </a:t>
            </a:r>
            <a:r>
              <a:rPr kumimoji="0" lang="en-AU" sz="2000" b="0" i="0" u="none" strike="noStrike" kern="0" cap="none" spc="0" normalizeH="0" baseline="0" noProof="0" dirty="0">
                <a:ln>
                  <a:noFill/>
                </a:ln>
                <a:solidFill>
                  <a:srgbClr val="FFFFFF"/>
                </a:solidFill>
                <a:effectLst/>
                <a:uLnTx/>
                <a:uFillTx/>
                <a:latin typeface="system-ui"/>
                <a:cs typeface="Arial"/>
                <a:sym typeface="Arial"/>
              </a:rPr>
              <a:t>John chapter 1</a:t>
            </a: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800" b="0" i="0" u="none" strike="noStrike" kern="0" cap="none" spc="0" normalizeH="0" baseline="0" noProof="0" dirty="0">
              <a:ln>
                <a:noFill/>
              </a:ln>
              <a:solidFill>
                <a:srgbClr val="FFFFFF"/>
              </a:solidFill>
              <a:effectLst/>
              <a:uLnTx/>
              <a:uFillTx/>
              <a:latin typeface="Times New Roman" panose="02020603050405020304" pitchFamily="18" charset="0"/>
              <a:ea typeface="Times New Roman" panose="02020603050405020304" pitchFamily="18" charset="0"/>
              <a:cs typeface="Arial"/>
              <a:sym typeface="Arial"/>
            </a:endParaRPr>
          </a:p>
        </p:txBody>
      </p:sp>
    </p:spTree>
    <p:extLst>
      <p:ext uri="{BB962C8B-B14F-4D97-AF65-F5344CB8AC3E}">
        <p14:creationId xmlns:p14="http://schemas.microsoft.com/office/powerpoint/2010/main" val="1443878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Google Shape;133;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34" name="Google Shape;134;p4"/>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35" name="Google Shape;135;p4"/>
          <p:cNvGrpSpPr/>
          <p:nvPr/>
        </p:nvGrpSpPr>
        <p:grpSpPr>
          <a:xfrm flipH="1">
            <a:off x="0" y="0"/>
            <a:ext cx="7724071" cy="6858000"/>
            <a:chOff x="4464881" y="0"/>
            <a:chExt cx="7724071" cy="6858000"/>
          </a:xfrm>
        </p:grpSpPr>
        <p:pic>
          <p:nvPicPr>
            <p:cNvPr id="136" name="Google Shape;136;p4"/>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37" name="Google Shape;137;p4"/>
            <p:cNvPicPr preferRelativeResize="0"/>
            <p:nvPr/>
          </p:nvPicPr>
          <p:blipFill rotWithShape="1">
            <a:blip r:embed="rId4">
              <a:alphaModFix amt="7000"/>
            </a:blip>
            <a:srcRect/>
            <a:stretch/>
          </p:blipFill>
          <p:spPr>
            <a:xfrm rot="-5400000">
              <a:off x="5412135" y="-947254"/>
              <a:ext cx="5562598" cy="7457106"/>
            </a:xfrm>
            <a:prstGeom prst="rect">
              <a:avLst/>
            </a:prstGeom>
            <a:noFill/>
            <a:ln>
              <a:noFill/>
            </a:ln>
          </p:spPr>
        </p:pic>
      </p:grpSp>
      <p:sp>
        <p:nvSpPr>
          <p:cNvPr id="138" name="Google Shape;138;p4"/>
          <p:cNvSpPr/>
          <p:nvPr/>
        </p:nvSpPr>
        <p:spPr>
          <a:xfrm>
            <a:off x="713457" y="739600"/>
            <a:ext cx="10768226" cy="539095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pic>
        <p:nvPicPr>
          <p:cNvPr id="141" name="Google Shape;141;p4" descr="A picture containing plant, flower&#10;&#10;Description automatically generated"/>
          <p:cNvPicPr preferRelativeResize="0"/>
          <p:nvPr/>
        </p:nvPicPr>
        <p:blipFill rotWithShape="1">
          <a:blip r:embed="rId5">
            <a:alphaModFix/>
          </a:blip>
          <a:srcRect l="41249" b="1"/>
          <a:stretch/>
        </p:blipFill>
        <p:spPr>
          <a:xfrm>
            <a:off x="710317" y="739600"/>
            <a:ext cx="4744891" cy="5390959"/>
          </a:xfrm>
          <a:prstGeom prst="rect">
            <a:avLst/>
          </a:prstGeom>
          <a:noFill/>
          <a:ln>
            <a:noFill/>
          </a:ln>
        </p:spPr>
      </p:pic>
      <p:sp>
        <p:nvSpPr>
          <p:cNvPr id="2" name="TextBox 1">
            <a:extLst>
              <a:ext uri="{FF2B5EF4-FFF2-40B4-BE49-F238E27FC236}">
                <a16:creationId xmlns:a16="http://schemas.microsoft.com/office/drawing/2014/main" id="{594C1B03-0474-591F-2A0C-C05B4A1AEE94}"/>
              </a:ext>
            </a:extLst>
          </p:cNvPr>
          <p:cNvSpPr txBox="1"/>
          <p:nvPr/>
        </p:nvSpPr>
        <p:spPr>
          <a:xfrm>
            <a:off x="5859887" y="1295402"/>
            <a:ext cx="5088835" cy="4764509"/>
          </a:xfrm>
          <a:prstGeom prst="rect">
            <a:avLst/>
          </a:prstGeom>
          <a:noFill/>
        </p:spPr>
        <p:txBody>
          <a:bodyPr wrap="square" rtlCol="0">
            <a:spAutoFit/>
          </a:bodyPr>
          <a:lstStyle/>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US" sz="3200" b="0" i="0" u="none" strike="noStrike" kern="0" cap="none" spc="0" normalizeH="0" baseline="0" noProof="0" dirty="0">
                <a:ln>
                  <a:noFill/>
                </a:ln>
                <a:solidFill>
                  <a:srgbClr val="A5B295">
                    <a:lumMod val="50000"/>
                  </a:srgbClr>
                </a:solidFill>
                <a:effectLst/>
                <a:uLnTx/>
                <a:uFillTx/>
                <a:latin typeface="Arial"/>
                <a:cs typeface="Arial"/>
                <a:sym typeface="Arial"/>
              </a:rPr>
              <a:t>John’s baptism was a baptism of repentance</a:t>
            </a: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US" sz="2800" b="0" i="0" u="none" strike="noStrike" kern="0" cap="none" spc="0" normalizeH="0" baseline="0" noProof="0" dirty="0">
                <a:ln>
                  <a:noFill/>
                </a:ln>
                <a:solidFill>
                  <a:srgbClr val="A5B295">
                    <a:lumMod val="50000"/>
                  </a:srgbClr>
                </a:solidFill>
                <a:effectLst/>
                <a:uLnTx/>
                <a:uFillTx/>
                <a:latin typeface="Arial"/>
                <a:cs typeface="Arial"/>
                <a:sym typeface="Arial"/>
              </a:rPr>
              <a:t>(for the forgiveness of sins)</a:t>
            </a: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endParaRPr kumimoji="0" lang="en-US" sz="2800" b="0" i="0" u="none" strike="noStrike" kern="0" cap="none" spc="0" normalizeH="0" baseline="0" noProof="0" dirty="0">
              <a:ln>
                <a:noFill/>
              </a:ln>
              <a:solidFill>
                <a:srgbClr val="A5B295">
                  <a:lumMod val="50000"/>
                </a:srgbClr>
              </a:solidFill>
              <a:effectLst/>
              <a:uLnTx/>
              <a:uFillTx/>
              <a:latin typeface="Arial"/>
              <a:cs typeface="Arial"/>
              <a:sym typeface="Arial"/>
            </a:endParaRP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US" sz="3200" b="0" i="0" u="none" strike="noStrike" kern="0" cap="none" spc="0" normalizeH="0" baseline="0" noProof="0" dirty="0">
                <a:ln>
                  <a:noFill/>
                </a:ln>
                <a:solidFill>
                  <a:srgbClr val="A5B295">
                    <a:lumMod val="50000"/>
                  </a:srgbClr>
                </a:solidFill>
                <a:effectLst/>
                <a:uLnTx/>
                <a:uFillTx/>
                <a:latin typeface="Arial"/>
                <a:cs typeface="Arial"/>
                <a:sym typeface="Arial"/>
              </a:rPr>
              <a:t>He told the people to believe in the one coming after him,</a:t>
            </a: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US" sz="3200" b="0" i="0" u="none" strike="noStrike" kern="0" cap="none" spc="0" normalizeH="0" baseline="0" noProof="0" dirty="0">
                <a:ln>
                  <a:noFill/>
                </a:ln>
                <a:solidFill>
                  <a:srgbClr val="A5B295">
                    <a:lumMod val="50000"/>
                  </a:srgbClr>
                </a:solidFill>
                <a:effectLst/>
                <a:uLnTx/>
                <a:uFillTx/>
                <a:latin typeface="Arial"/>
                <a:cs typeface="Arial"/>
                <a:sym typeface="Arial"/>
              </a:rPr>
              <a:t>that is, in Jesus”</a:t>
            </a:r>
          </a:p>
          <a:p>
            <a:pPr marL="0" marR="0" lvl="0" indent="0" algn="r" defTabSz="914400" rtl="0" eaLnBrk="1" fontAlgn="auto" latinLnBrk="0" hangingPunct="1">
              <a:lnSpc>
                <a:spcPct val="114000"/>
              </a:lnSpc>
              <a:spcBef>
                <a:spcPts val="0"/>
              </a:spcBef>
              <a:spcAft>
                <a:spcPts val="0"/>
              </a:spcAft>
              <a:buClr>
                <a:srgbClr val="000000"/>
              </a:buClr>
              <a:buSzTx/>
              <a:buFont typeface="Arial"/>
              <a:buNone/>
              <a:tabLst/>
              <a:defRPr/>
            </a:pPr>
            <a:r>
              <a:rPr kumimoji="0" lang="en-US" sz="2000" b="0" i="0" u="none" strike="noStrike" kern="0" cap="none" spc="0" normalizeH="0" baseline="0" noProof="0" dirty="0">
                <a:ln>
                  <a:noFill/>
                </a:ln>
                <a:solidFill>
                  <a:srgbClr val="A5B295">
                    <a:lumMod val="50000"/>
                  </a:srgbClr>
                </a:solidFill>
                <a:effectLst/>
                <a:uLnTx/>
                <a:uFillTx/>
                <a:latin typeface="Arial"/>
                <a:cs typeface="Arial"/>
                <a:sym typeface="Arial"/>
              </a:rPr>
              <a:t>Acts 19:4</a:t>
            </a:r>
          </a:p>
        </p:txBody>
      </p:sp>
    </p:spTree>
    <p:extLst>
      <p:ext uri="{BB962C8B-B14F-4D97-AF65-F5344CB8AC3E}">
        <p14:creationId xmlns:p14="http://schemas.microsoft.com/office/powerpoint/2010/main" val="3652919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Google Shape;133;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34" name="Google Shape;134;p4"/>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35" name="Google Shape;135;p4"/>
          <p:cNvGrpSpPr/>
          <p:nvPr/>
        </p:nvGrpSpPr>
        <p:grpSpPr>
          <a:xfrm flipH="1">
            <a:off x="0" y="0"/>
            <a:ext cx="7724071" cy="6858000"/>
            <a:chOff x="4464881" y="0"/>
            <a:chExt cx="7724071" cy="6858000"/>
          </a:xfrm>
        </p:grpSpPr>
        <p:pic>
          <p:nvPicPr>
            <p:cNvPr id="136" name="Google Shape;136;p4"/>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37" name="Google Shape;137;p4"/>
            <p:cNvPicPr preferRelativeResize="0"/>
            <p:nvPr/>
          </p:nvPicPr>
          <p:blipFill rotWithShape="1">
            <a:blip r:embed="rId4">
              <a:alphaModFix amt="7000"/>
            </a:blip>
            <a:srcRect/>
            <a:stretch/>
          </p:blipFill>
          <p:spPr>
            <a:xfrm rot="-5400000">
              <a:off x="5412135" y="-947254"/>
              <a:ext cx="5562598" cy="7457106"/>
            </a:xfrm>
            <a:prstGeom prst="rect">
              <a:avLst/>
            </a:prstGeom>
            <a:noFill/>
            <a:ln>
              <a:noFill/>
            </a:ln>
          </p:spPr>
        </p:pic>
      </p:grpSp>
      <p:sp>
        <p:nvSpPr>
          <p:cNvPr id="138" name="Google Shape;138;p4"/>
          <p:cNvSpPr/>
          <p:nvPr/>
        </p:nvSpPr>
        <p:spPr>
          <a:xfrm>
            <a:off x="713457" y="739600"/>
            <a:ext cx="10768226" cy="539095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pic>
        <p:nvPicPr>
          <p:cNvPr id="141" name="Google Shape;141;p4" descr="A picture containing plant, flower&#10;&#10;Description automatically generated"/>
          <p:cNvPicPr preferRelativeResize="0"/>
          <p:nvPr/>
        </p:nvPicPr>
        <p:blipFill rotWithShape="1">
          <a:blip r:embed="rId5">
            <a:alphaModFix/>
          </a:blip>
          <a:srcRect l="41249" b="1"/>
          <a:stretch/>
        </p:blipFill>
        <p:spPr>
          <a:xfrm>
            <a:off x="6731886" y="739600"/>
            <a:ext cx="4744891" cy="5390959"/>
          </a:xfrm>
          <a:prstGeom prst="rect">
            <a:avLst/>
          </a:prstGeom>
          <a:noFill/>
          <a:ln>
            <a:noFill/>
          </a:ln>
        </p:spPr>
      </p:pic>
      <p:sp>
        <p:nvSpPr>
          <p:cNvPr id="2" name="TextBox 1">
            <a:extLst>
              <a:ext uri="{FF2B5EF4-FFF2-40B4-BE49-F238E27FC236}">
                <a16:creationId xmlns:a16="http://schemas.microsoft.com/office/drawing/2014/main" id="{594C1B03-0474-591F-2A0C-C05B4A1AEE94}"/>
              </a:ext>
            </a:extLst>
          </p:cNvPr>
          <p:cNvSpPr txBox="1"/>
          <p:nvPr/>
        </p:nvSpPr>
        <p:spPr>
          <a:xfrm>
            <a:off x="769168" y="1449052"/>
            <a:ext cx="5918616" cy="4897495"/>
          </a:xfrm>
          <a:prstGeom prst="rect">
            <a:avLst/>
          </a:prstGeom>
          <a:noFill/>
        </p:spPr>
        <p:txBody>
          <a:bodyPr wrap="square" rtlCol="0">
            <a:spAutoFit/>
          </a:bodyPr>
          <a:lstStyle/>
          <a:p>
            <a:pPr marL="914400" marR="0" lvl="0" indent="-91440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Arial"/>
                <a:sym typeface="Arial"/>
              </a:rPr>
              <a:t>Salvation is found in </a:t>
            </a:r>
          </a:p>
          <a:p>
            <a:pPr marL="914400" marR="0" lvl="0" indent="-91440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Arial"/>
                <a:sym typeface="Arial"/>
              </a:rPr>
              <a:t>no-one else, </a:t>
            </a:r>
          </a:p>
          <a:p>
            <a:pPr marL="914400" marR="0" lvl="0" indent="-91440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Arial"/>
                <a:sym typeface="Arial"/>
              </a:rPr>
              <a:t>for there is no other name</a:t>
            </a:r>
          </a:p>
          <a:p>
            <a:pPr marL="914400" marR="0" lvl="0" indent="-91440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Arial"/>
                <a:sym typeface="Arial"/>
              </a:rPr>
              <a:t>under heaven </a:t>
            </a:r>
          </a:p>
          <a:p>
            <a:pPr marL="914400" marR="0" lvl="0" indent="-91440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Arial"/>
                <a:sym typeface="Arial"/>
              </a:rPr>
              <a:t>given to mankind </a:t>
            </a:r>
          </a:p>
          <a:p>
            <a:pPr marL="914400" marR="0" lvl="0" indent="-91440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Arial"/>
                <a:sym typeface="Arial"/>
              </a:rPr>
              <a:t>by which we must be saved. </a:t>
            </a:r>
          </a:p>
          <a:p>
            <a:pPr marL="914400" marR="0" lvl="0" indent="-91440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4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endParaRP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AU" sz="24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rPr>
              <a:t>Acts 4:12</a:t>
            </a:r>
            <a:endParaRPr kumimoji="0" lang="en-AU" sz="2400" b="0" i="0" u="none" strike="noStrike" kern="0" cap="none" spc="0" normalizeH="0" baseline="0" noProof="0" dirty="0">
              <a:ln>
                <a:noFill/>
              </a:ln>
              <a:solidFill>
                <a:srgbClr val="C00000"/>
              </a:solidFill>
              <a:effectLst/>
              <a:uLnTx/>
              <a:uFillTx/>
              <a:latin typeface="Arial"/>
              <a:cs typeface="Arial"/>
              <a:sym typeface="Arial"/>
            </a:endParaRP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endParaRPr kumimoji="0" lang="en-US" sz="2000" b="0" i="0" u="none" strike="noStrike" kern="0" cap="none" spc="0" normalizeH="0" baseline="0" noProof="0" dirty="0">
              <a:ln>
                <a:noFill/>
              </a:ln>
              <a:solidFill>
                <a:srgbClr val="A5B295">
                  <a:lumMod val="50000"/>
                </a:srgbClr>
              </a:solidFill>
              <a:effectLst/>
              <a:uLnTx/>
              <a:uFillTx/>
              <a:latin typeface="Arial"/>
              <a:cs typeface="Arial"/>
              <a:sym typeface="Arial"/>
            </a:endParaRPr>
          </a:p>
        </p:txBody>
      </p:sp>
    </p:spTree>
    <p:extLst>
      <p:ext uri="{BB962C8B-B14F-4D97-AF65-F5344CB8AC3E}">
        <p14:creationId xmlns:p14="http://schemas.microsoft.com/office/powerpoint/2010/main" val="171198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5B8B-B08E-41DE-92E0-F14EAB1565D6}"/>
              </a:ext>
            </a:extLst>
          </p:cNvPr>
          <p:cNvSpPr>
            <a:spLocks noGrp="1"/>
          </p:cNvSpPr>
          <p:nvPr>
            <p:ph type="ctrTitle"/>
          </p:nvPr>
        </p:nvSpPr>
        <p:spPr>
          <a:xfrm>
            <a:off x="858077" y="236585"/>
            <a:ext cx="10088217" cy="836841"/>
          </a:xfrm>
        </p:spPr>
        <p:txBody>
          <a:bodyPr>
            <a:normAutofit fontScale="90000"/>
          </a:bodyPr>
          <a:lstStyle/>
          <a:p>
            <a:r>
              <a:rPr lang="en-US" sz="6000" b="1" spc="-300" dirty="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latin typeface="Arial" panose="020B0604020202020204" pitchFamily="34" charset="0"/>
                <a:cs typeface="Arial" panose="020B0604020202020204" pitchFamily="34" charset="0"/>
              </a:rPr>
              <a:t>Luke 1: 67-79 (GNT)</a:t>
            </a:r>
          </a:p>
        </p:txBody>
      </p:sp>
      <p:sp>
        <p:nvSpPr>
          <p:cNvPr id="5" name="TextBox 4">
            <a:extLst>
              <a:ext uri="{FF2B5EF4-FFF2-40B4-BE49-F238E27FC236}">
                <a16:creationId xmlns:a16="http://schemas.microsoft.com/office/drawing/2014/main" id="{108C6E15-B990-4403-AE5F-6A53D6E3C87A}"/>
              </a:ext>
            </a:extLst>
          </p:cNvPr>
          <p:cNvSpPr txBox="1"/>
          <p:nvPr/>
        </p:nvSpPr>
        <p:spPr>
          <a:xfrm>
            <a:off x="559901" y="655005"/>
            <a:ext cx="10684568" cy="572464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4DE3A">
                  <a:lumMod val="60000"/>
                  <a:lumOff val="40000"/>
                </a:srgbClr>
              </a:solidFill>
              <a:effectLst/>
              <a:uLnTx/>
              <a:uFillTx/>
              <a:latin typeface="Arial" panose="020B0604020202020204" pitchFamily="34" charset="0"/>
              <a:ea typeface="+mn-ea"/>
              <a:cs typeface="Arial" panose="020B0604020202020204" pitchFamily="34" charset="0"/>
              <a:sym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73-74</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 With a solemn oath to our ancestor Abraham he promised to rescue us from our enemies and allow us to serve him without fear, </a:t>
            </a: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75</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so that we might be holy and righteous before him all the days of our life.  </a:t>
            </a: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76</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 “You, my child, will be called a prophet of the Most High God.  You will go ahead of the Lord to prepare his road for him, </a:t>
            </a: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77</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 to tell his people that they will be saved by having their sins forgiven.  </a:t>
            </a: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78</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 Our God is merciful and tender.  He will cause the bright dawn of salvation to rise on us </a:t>
            </a:r>
            <a:r>
              <a:rPr kumimoji="0" lang="en-AU" sz="1800" b="0" i="0" u="none" strike="noStrike" kern="1200" cap="none" spc="0" normalizeH="0" baseline="0" noProof="0" dirty="0">
                <a:ln>
                  <a:noFill/>
                </a:ln>
                <a:solidFill>
                  <a:srgbClr val="94D7E4">
                    <a:lumMod val="75000"/>
                  </a:srgbClr>
                </a:solidFill>
                <a:effectLst/>
                <a:uLnTx/>
                <a:uFillTx/>
                <a:latin typeface="Arial" panose="020B0604020202020204" pitchFamily="34" charset="0"/>
                <a:ea typeface="+mn-ea"/>
                <a:cs typeface="Arial" panose="020B0604020202020204" pitchFamily="34" charset="0"/>
                <a:sym typeface="Arial"/>
              </a:rPr>
              <a:t>79 </a:t>
            </a:r>
            <a:r>
              <a:rPr kumimoji="0" lang="en-AU"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rPr>
              <a:t>and to shine from heaven on all those who live in the dark shadow of death, to guide our steps into the path of peace.”</a:t>
            </a:r>
            <a:endPar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a:sym typeface="Arial"/>
            </a:endParaRPr>
          </a:p>
        </p:txBody>
      </p:sp>
    </p:spTree>
    <p:extLst>
      <p:ext uri="{BB962C8B-B14F-4D97-AF65-F5344CB8AC3E}">
        <p14:creationId xmlns:p14="http://schemas.microsoft.com/office/powerpoint/2010/main" val="844076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Google Shape;133;p4"/>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34" name="Google Shape;134;p4"/>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35" name="Google Shape;135;p4"/>
          <p:cNvGrpSpPr/>
          <p:nvPr/>
        </p:nvGrpSpPr>
        <p:grpSpPr>
          <a:xfrm flipH="1">
            <a:off x="0" y="0"/>
            <a:ext cx="7724071" cy="6858000"/>
            <a:chOff x="4464881" y="0"/>
            <a:chExt cx="7724071" cy="6858000"/>
          </a:xfrm>
        </p:grpSpPr>
        <p:pic>
          <p:nvPicPr>
            <p:cNvPr id="136" name="Google Shape;136;p4"/>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37" name="Google Shape;137;p4"/>
            <p:cNvPicPr preferRelativeResize="0"/>
            <p:nvPr/>
          </p:nvPicPr>
          <p:blipFill rotWithShape="1">
            <a:blip r:embed="rId4">
              <a:alphaModFix amt="7000"/>
            </a:blip>
            <a:srcRect/>
            <a:stretch/>
          </p:blipFill>
          <p:spPr>
            <a:xfrm rot="-5400000">
              <a:off x="5412135" y="-947254"/>
              <a:ext cx="5562598" cy="7457106"/>
            </a:xfrm>
            <a:prstGeom prst="rect">
              <a:avLst/>
            </a:prstGeom>
            <a:noFill/>
            <a:ln>
              <a:noFill/>
            </a:ln>
          </p:spPr>
        </p:pic>
      </p:grpSp>
      <p:sp>
        <p:nvSpPr>
          <p:cNvPr id="138" name="Google Shape;138;p4"/>
          <p:cNvSpPr/>
          <p:nvPr/>
        </p:nvSpPr>
        <p:spPr>
          <a:xfrm>
            <a:off x="713457" y="739600"/>
            <a:ext cx="10768226" cy="539095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pic>
        <p:nvPicPr>
          <p:cNvPr id="141" name="Google Shape;141;p4" descr="A picture containing plant, flower&#10;&#10;Description automatically generated"/>
          <p:cNvPicPr preferRelativeResize="0"/>
          <p:nvPr/>
        </p:nvPicPr>
        <p:blipFill rotWithShape="1">
          <a:blip r:embed="rId5">
            <a:alphaModFix/>
          </a:blip>
          <a:srcRect l="41249" b="1"/>
          <a:stretch/>
        </p:blipFill>
        <p:spPr>
          <a:xfrm>
            <a:off x="6731886" y="739600"/>
            <a:ext cx="4744891" cy="5390959"/>
          </a:xfrm>
          <a:prstGeom prst="rect">
            <a:avLst/>
          </a:prstGeom>
          <a:noFill/>
          <a:ln>
            <a:noFill/>
          </a:ln>
        </p:spPr>
      </p:pic>
      <p:sp>
        <p:nvSpPr>
          <p:cNvPr id="2" name="TextBox 1">
            <a:extLst>
              <a:ext uri="{FF2B5EF4-FFF2-40B4-BE49-F238E27FC236}">
                <a16:creationId xmlns:a16="http://schemas.microsoft.com/office/drawing/2014/main" id="{594C1B03-0474-591F-2A0C-C05B4A1AEE94}"/>
              </a:ext>
            </a:extLst>
          </p:cNvPr>
          <p:cNvSpPr txBox="1"/>
          <p:nvPr/>
        </p:nvSpPr>
        <p:spPr>
          <a:xfrm>
            <a:off x="722500" y="1976787"/>
            <a:ext cx="5918616" cy="2958502"/>
          </a:xfrm>
          <a:prstGeom prst="rect">
            <a:avLst/>
          </a:prstGeom>
          <a:noFill/>
        </p:spPr>
        <p:txBody>
          <a:bodyPr wrap="square" rtlCol="0">
            <a:spAutoFit/>
          </a:bodyPr>
          <a:lstStyle/>
          <a:p>
            <a:pPr marL="2743200" marR="0" lvl="0" indent="-274320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Arial"/>
                <a:sym typeface="Arial"/>
              </a:rPr>
              <a:t>… the Lamb of God </a:t>
            </a:r>
          </a:p>
          <a:p>
            <a:pPr marL="2743200" marR="0" lvl="0" indent="-274320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Arial"/>
                <a:sym typeface="Arial"/>
              </a:rPr>
              <a:t>who takes away</a:t>
            </a:r>
            <a:endParaRPr kumimoji="0" lang="en-AU"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Arial"/>
              <a:sym typeface="Arial"/>
            </a:endParaRPr>
          </a:p>
          <a:p>
            <a:pPr marL="2743200" marR="0" lvl="0" indent="-274320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4000" b="0" i="0" u="none" strike="noStrike" kern="0" cap="none" spc="0" normalizeH="0" baseline="0" noProof="0" dirty="0">
                <a:ln>
                  <a:noFill/>
                </a:ln>
                <a:solidFill>
                  <a:srgbClr val="C00000"/>
                </a:solidFill>
                <a:effectLst/>
                <a:uLnTx/>
                <a:uFillTx/>
                <a:latin typeface="Calibre Regular" panose="020B0503030202060203" pitchFamily="34" charset="77"/>
                <a:ea typeface="Times New Roman" panose="02020603050405020304" pitchFamily="18" charset="0"/>
                <a:cs typeface="Arial"/>
                <a:sym typeface="Arial"/>
              </a:rPr>
              <a:t>        the sin of the world.</a:t>
            </a:r>
            <a:r>
              <a:rPr kumimoji="0" lang="en-US" sz="18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rPr>
              <a:t>				</a:t>
            </a:r>
            <a:endParaRPr kumimoji="0" lang="en-AU" sz="24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endParaRP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AU" sz="2400" b="0" i="0" u="none" strike="noStrike" kern="0" cap="none" spc="0" normalizeH="0" baseline="0" noProof="0" dirty="0">
                <a:ln>
                  <a:noFill/>
                </a:ln>
                <a:solidFill>
                  <a:srgbClr val="C00000"/>
                </a:solidFill>
                <a:effectLst/>
                <a:uLnTx/>
                <a:uFillTx/>
                <a:latin typeface="Calibre Regular" panose="020B0503030202060203" pitchFamily="34" charset="77"/>
                <a:cs typeface="Times New Roman" panose="02020603050405020304" pitchFamily="18" charset="0"/>
                <a:sym typeface="Arial"/>
              </a:rPr>
              <a:t>John 1:29</a:t>
            </a:r>
            <a:endParaRPr kumimoji="0" lang="en-AU" sz="2400" b="0" i="0" u="none" strike="noStrike" kern="0" cap="none" spc="0" normalizeH="0" baseline="0" noProof="0" dirty="0">
              <a:ln>
                <a:noFill/>
              </a:ln>
              <a:solidFill>
                <a:srgbClr val="C00000"/>
              </a:solidFill>
              <a:effectLst/>
              <a:uLnTx/>
              <a:uFillTx/>
              <a:latin typeface="Arial"/>
              <a:cs typeface="Arial"/>
              <a:sym typeface="Arial"/>
            </a:endParaRPr>
          </a:p>
          <a:p>
            <a:pPr marL="0" marR="0" lvl="0" indent="0" algn="ctr" defTabSz="914400" rtl="0" eaLnBrk="1" fontAlgn="auto" latinLnBrk="0" hangingPunct="1">
              <a:lnSpc>
                <a:spcPct val="114000"/>
              </a:lnSpc>
              <a:spcBef>
                <a:spcPts val="0"/>
              </a:spcBef>
              <a:spcAft>
                <a:spcPts val="0"/>
              </a:spcAft>
              <a:buClr>
                <a:srgbClr val="000000"/>
              </a:buClr>
              <a:buSzTx/>
              <a:buFont typeface="Arial"/>
              <a:buNone/>
              <a:tabLst/>
              <a:defRPr/>
            </a:pPr>
            <a:r>
              <a:rPr kumimoji="0" lang="en-US" sz="2000" b="0" i="0" u="none" strike="noStrike" kern="0" cap="none" spc="0" normalizeH="0" baseline="0" noProof="0" dirty="0">
                <a:ln>
                  <a:noFill/>
                </a:ln>
                <a:solidFill>
                  <a:srgbClr val="A5B295">
                    <a:lumMod val="50000"/>
                  </a:srgbClr>
                </a:solidFill>
                <a:effectLst/>
                <a:uLnTx/>
                <a:uFillTx/>
                <a:latin typeface="Arial"/>
                <a:cs typeface="Arial"/>
                <a:sym typeface="Arial"/>
              </a:rPr>
              <a:t>   </a:t>
            </a:r>
          </a:p>
        </p:txBody>
      </p:sp>
    </p:spTree>
    <p:extLst>
      <p:ext uri="{BB962C8B-B14F-4D97-AF65-F5344CB8AC3E}">
        <p14:creationId xmlns:p14="http://schemas.microsoft.com/office/powerpoint/2010/main" val="514643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0" y="-9"/>
            <a:ext cx="6747928" cy="6858009"/>
            <a:chOff x="5441024" y="-9"/>
            <a:chExt cx="6747928" cy="6858009"/>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16200000">
              <a:off x="5900202" y="-459187"/>
              <a:ext cx="5562607" cy="6480964"/>
            </a:xfrm>
            <a:prstGeom prst="rect">
              <a:avLst/>
            </a:prstGeom>
            <a:noFill/>
            <a:ln>
              <a:noFill/>
            </a:ln>
          </p:spPr>
        </p:pic>
      </p:grpSp>
      <p:sp>
        <p:nvSpPr>
          <p:cNvPr id="155" name="Google Shape;155;p5"/>
          <p:cNvSpPr/>
          <p:nvPr/>
        </p:nvSpPr>
        <p:spPr>
          <a:xfrm>
            <a:off x="6409476" y="1"/>
            <a:ext cx="5515560"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a:t>
            </a:r>
            <a:endParaRPr kumimoji="0" lang="en-AU" sz="24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600" b="1"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14 </a:t>
            </a:r>
            <a:r>
              <a:rPr kumimoji="0" lang="en-AU" sz="2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Since the children have flesh and blood, he too shared in their humanity so that by his death he might break the power of him who holds the power of death—that is, the devil— </a:t>
            </a:r>
            <a:r>
              <a:rPr kumimoji="0" lang="en-AU" sz="2600" b="1"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15 </a:t>
            </a:r>
            <a:r>
              <a:rPr kumimoji="0" lang="en-AU" sz="2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and free those who all their lives were held in slavery by their fear of death …</a:t>
            </a:r>
            <a:r>
              <a:rPr kumimoji="0" lang="en-AU" sz="2600" b="1"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17 </a:t>
            </a:r>
            <a:r>
              <a:rPr kumimoji="0" lang="en-AU" sz="2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For this reason he had to be made like them, fully human in every way, in order that he might become a merciful and faithful high priest in service to God, and that he might make atonement for the sins of the people. </a:t>
            </a:r>
            <a:r>
              <a:rPr kumimoji="0" lang="en-AU" sz="26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rPr>
              <a:t>             </a:t>
            </a: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0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rPr>
              <a:t>				Hebrews 2:14-17</a:t>
            </a: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332790" y="300621"/>
            <a:ext cx="5361140" cy="6256749"/>
          </a:xfrm>
          <a:prstGeom prst="rect">
            <a:avLst/>
          </a:prstGeom>
          <a:noFill/>
          <a:ln>
            <a:noFill/>
          </a:ln>
        </p:spPr>
      </p:pic>
    </p:spTree>
    <p:extLst>
      <p:ext uri="{BB962C8B-B14F-4D97-AF65-F5344CB8AC3E}">
        <p14:creationId xmlns:p14="http://schemas.microsoft.com/office/powerpoint/2010/main" val="2841873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0" y="-9"/>
            <a:ext cx="6747928" cy="6858009"/>
            <a:chOff x="5441024" y="-9"/>
            <a:chExt cx="6747928" cy="6858009"/>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16200000">
              <a:off x="5900202" y="-459187"/>
              <a:ext cx="5562607" cy="6480964"/>
            </a:xfrm>
            <a:prstGeom prst="rect">
              <a:avLst/>
            </a:prstGeom>
            <a:noFill/>
            <a:ln>
              <a:noFill/>
            </a:ln>
          </p:spPr>
        </p:pic>
      </p:grpSp>
      <p:sp>
        <p:nvSpPr>
          <p:cNvPr id="155" name="Google Shape;155;p5"/>
          <p:cNvSpPr/>
          <p:nvPr/>
        </p:nvSpPr>
        <p:spPr>
          <a:xfrm>
            <a:off x="5967711" y="1"/>
            <a:ext cx="6224289"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a:t>
            </a:r>
            <a:endParaRPr kumimoji="0" lang="en-AU" sz="24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rPr>
              <a:t>Abram (Abraham) believed God and it was credited it to him as righteousness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40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40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rPr>
              <a:t>             </a:t>
            </a:r>
            <a:r>
              <a:rPr kumimoji="0" lang="en-AU" sz="32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rPr>
              <a:t>Genesis 5:16.</a:t>
            </a: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332790" y="300621"/>
            <a:ext cx="5361140" cy="6256749"/>
          </a:xfrm>
          <a:prstGeom prst="rect">
            <a:avLst/>
          </a:prstGeom>
          <a:noFill/>
          <a:ln>
            <a:noFill/>
          </a:ln>
        </p:spPr>
      </p:pic>
    </p:spTree>
    <p:extLst>
      <p:ext uri="{BB962C8B-B14F-4D97-AF65-F5344CB8AC3E}">
        <p14:creationId xmlns:p14="http://schemas.microsoft.com/office/powerpoint/2010/main" val="1565854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1" y="0"/>
            <a:ext cx="8123274" cy="6858000"/>
            <a:chOff x="4464881" y="0"/>
            <a:chExt cx="7724071" cy="6858000"/>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5400000">
              <a:off x="5412135" y="-947254"/>
              <a:ext cx="5562598" cy="7457106"/>
            </a:xfrm>
            <a:prstGeom prst="rect">
              <a:avLst/>
            </a:prstGeom>
            <a:noFill/>
            <a:ln>
              <a:noFill/>
            </a:ln>
          </p:spPr>
        </p:pic>
      </p:grpSp>
      <p:sp>
        <p:nvSpPr>
          <p:cNvPr id="155" name="Google Shape;155;p5"/>
          <p:cNvSpPr/>
          <p:nvPr/>
        </p:nvSpPr>
        <p:spPr>
          <a:xfrm>
            <a:off x="5964663" y="0"/>
            <a:ext cx="6224289"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endParaRP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6094476" y="1"/>
            <a:ext cx="5987113" cy="6857999"/>
          </a:xfrm>
          <a:prstGeom prst="rect">
            <a:avLst/>
          </a:prstGeom>
          <a:noFill/>
          <a:ln>
            <a:noFill/>
          </a:ln>
        </p:spPr>
      </p:pic>
      <p:sp>
        <p:nvSpPr>
          <p:cNvPr id="3" name="TextBox 2">
            <a:extLst>
              <a:ext uri="{FF2B5EF4-FFF2-40B4-BE49-F238E27FC236}">
                <a16:creationId xmlns:a16="http://schemas.microsoft.com/office/drawing/2014/main" id="{7C8DDA17-F89B-EE84-35C6-92E04B9C694A}"/>
              </a:ext>
            </a:extLst>
          </p:cNvPr>
          <p:cNvSpPr txBox="1"/>
          <p:nvPr/>
        </p:nvSpPr>
        <p:spPr>
          <a:xfrm>
            <a:off x="339148" y="2238661"/>
            <a:ext cx="5485134" cy="302647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The </a:t>
            </a:r>
            <a:r>
              <a:rPr kumimoji="0" lang="en-AU" sz="3600" b="0" i="0" u="none" strike="noStrike" kern="0" cap="small" spc="0" normalizeH="0" baseline="0" noProof="0" dirty="0">
                <a:ln>
                  <a:noFill/>
                </a:ln>
                <a:solidFill>
                  <a:srgbClr val="000000"/>
                </a:solidFill>
                <a:effectLst/>
                <a:uLnTx/>
                <a:uFillTx/>
                <a:latin typeface="Calibre Regular" panose="020B0503030202060203" pitchFamily="34" charset="77"/>
                <a:cs typeface="Arial"/>
                <a:sym typeface="Arial"/>
              </a:rPr>
              <a:t>Lord</a:t>
            </a:r>
            <a:r>
              <a:rPr kumimoji="0" lang="en-AU" sz="3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 had said to Abram,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  </a:t>
            </a:r>
            <a:r>
              <a:rPr kumimoji="0" lang="en-AU" sz="3600" b="0" i="0" u="sng"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all peoples on earth</a:t>
            </a:r>
            <a:br>
              <a:rPr kumimoji="0" lang="en-AU" sz="3600" b="0" i="0" u="sng"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br>
            <a:r>
              <a:rPr kumimoji="0" lang="en-AU" sz="3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    </a:t>
            </a:r>
            <a:r>
              <a:rPr kumimoji="0" lang="en-AU" sz="3600" b="0" i="0" u="sng"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will be blessed through you</a:t>
            </a:r>
            <a:r>
              <a:rPr kumimoji="0" lang="en-AU" sz="3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a:t>
            </a:r>
            <a:endParaRPr kumimoji="0" lang="en-AU" sz="3600" b="0"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800" b="0"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endParaRP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800" b="0"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Genesis 12:1-3</a:t>
            </a:r>
            <a:endPar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endParaRPr>
          </a:p>
        </p:txBody>
      </p:sp>
    </p:spTree>
    <p:extLst>
      <p:ext uri="{BB962C8B-B14F-4D97-AF65-F5344CB8AC3E}">
        <p14:creationId xmlns:p14="http://schemas.microsoft.com/office/powerpoint/2010/main" val="2707110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0" y="-9"/>
            <a:ext cx="6747928" cy="6858009"/>
            <a:chOff x="5441024" y="-9"/>
            <a:chExt cx="6747928" cy="6858009"/>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16200000">
              <a:off x="5900202" y="-459187"/>
              <a:ext cx="5562607" cy="6480964"/>
            </a:xfrm>
            <a:prstGeom prst="rect">
              <a:avLst/>
            </a:prstGeom>
            <a:noFill/>
            <a:ln>
              <a:noFill/>
            </a:ln>
          </p:spPr>
        </p:pic>
      </p:grpSp>
      <p:sp>
        <p:nvSpPr>
          <p:cNvPr id="155" name="Google Shape;155;p5"/>
          <p:cNvSpPr/>
          <p:nvPr/>
        </p:nvSpPr>
        <p:spPr>
          <a:xfrm>
            <a:off x="6409476" y="1"/>
            <a:ext cx="5515560"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a:t>
            </a:r>
            <a:endParaRPr kumimoji="0" lang="en-AU" sz="24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600" b="1"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23 </a:t>
            </a:r>
            <a:r>
              <a:rPr kumimoji="0" lang="en-AU" sz="2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The words “it was credited to him” were written not for him alone, </a:t>
            </a:r>
            <a:r>
              <a:rPr kumimoji="0" lang="en-AU" sz="2600" b="1"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24 </a:t>
            </a:r>
            <a:r>
              <a:rPr kumimoji="0" lang="en-AU" sz="2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but also for us, to whom God will credit righteousness—for us who believe in him who raised Jesus our Lord from the dead. </a:t>
            </a:r>
            <a:r>
              <a:rPr kumimoji="0" lang="en-AU" sz="2600" b="1"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25 </a:t>
            </a:r>
            <a:r>
              <a:rPr kumimoji="0" lang="en-AU" sz="2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He was delivered over to death for our sins and was raised to life for our justification. </a:t>
            </a: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600" b="0"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1</a:t>
            </a:r>
            <a:r>
              <a:rPr kumimoji="0" lang="en-AU" sz="2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Therefore, since we have been justified through faith, we have peace with God through our Lord Jesus Christ, </a:t>
            </a:r>
            <a:r>
              <a:rPr kumimoji="0" lang="en-AU" sz="2600" b="1"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2 </a:t>
            </a:r>
            <a:r>
              <a:rPr kumimoji="0" lang="en-AU" sz="26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through whom we have gained access by faith into this grace in which we now stand.  </a:t>
            </a: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rPr>
              <a:t>				</a:t>
            </a:r>
            <a:r>
              <a:rPr kumimoji="0" lang="en-AU" sz="2000" b="0" i="0" u="none" strike="noStrike" kern="0" cap="none" spc="0" normalizeH="0" baseline="0" noProof="0" dirty="0">
                <a:ln>
                  <a:noFill/>
                </a:ln>
                <a:solidFill>
                  <a:srgbClr val="000000"/>
                </a:solidFill>
                <a:effectLst/>
                <a:uLnTx/>
                <a:uFillTx/>
                <a:latin typeface="Calibre Regular" panose="020B0503030202060203" pitchFamily="34" charset="77"/>
                <a:ea typeface="Times New Roman" panose="02020603050405020304" pitchFamily="18" charset="0"/>
                <a:cs typeface="Arial"/>
                <a:sym typeface="Arial"/>
              </a:rPr>
              <a:t>Romans 4:23-5:2</a:t>
            </a: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332790" y="300621"/>
            <a:ext cx="5361140" cy="6256749"/>
          </a:xfrm>
          <a:prstGeom prst="rect">
            <a:avLst/>
          </a:prstGeom>
          <a:noFill/>
          <a:ln>
            <a:noFill/>
          </a:ln>
        </p:spPr>
      </p:pic>
    </p:spTree>
    <p:extLst>
      <p:ext uri="{BB962C8B-B14F-4D97-AF65-F5344CB8AC3E}">
        <p14:creationId xmlns:p14="http://schemas.microsoft.com/office/powerpoint/2010/main" val="1753778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0" y="-9"/>
            <a:ext cx="6747928" cy="6858009"/>
            <a:chOff x="5441024" y="-9"/>
            <a:chExt cx="6747928" cy="6858009"/>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16200000">
              <a:off x="5900202" y="-459187"/>
              <a:ext cx="5562607" cy="6480964"/>
            </a:xfrm>
            <a:prstGeom prst="rect">
              <a:avLst/>
            </a:prstGeom>
            <a:noFill/>
            <a:ln>
              <a:noFill/>
            </a:ln>
          </p:spPr>
        </p:pic>
      </p:grpSp>
      <p:sp>
        <p:nvSpPr>
          <p:cNvPr id="155" name="Google Shape;155;p5"/>
          <p:cNvSpPr/>
          <p:nvPr/>
        </p:nvSpPr>
        <p:spPr>
          <a:xfrm>
            <a:off x="5967711" y="1"/>
            <a:ext cx="6224289"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a:t>
            </a:r>
            <a:r>
              <a:rPr kumimoji="0" lang="en-GB" sz="2400" b="0" i="0" u="none" strike="noStrike" kern="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“Praise be to God, he has come and redeemed us.</a:t>
            </a:r>
            <a:r>
              <a:rPr kumimoji="0" lang="en-GB" sz="2400" b="0" i="0" u="none" strike="noStrike" kern="0" cap="none" spc="0" normalizeH="0" baseline="0" noProof="0" dirty="0">
                <a:ln>
                  <a:noFill/>
                </a:ln>
                <a:solidFill>
                  <a:srgbClr val="000000"/>
                </a:solidFill>
                <a:effectLst/>
                <a:uLnTx/>
                <a:uFillTx/>
                <a:latin typeface="Courier New" panose="02070309020205020404" pitchFamily="49" charset="0"/>
                <a:ea typeface="Calibri" panose="020F0502020204030204" pitchFamily="34" charset="0"/>
                <a:cs typeface="Arial"/>
                <a:sym typeface="Arial"/>
              </a:rPr>
              <a:t>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4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a:t>
            </a:r>
            <a:r>
              <a:rPr kumimoji="0" lang="en-GB" sz="2400" b="0" i="0" u="none" strike="noStrike" kern="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He has raised up,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400" b="0" i="0" u="none" strike="noStrike" kern="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our Mighty </a:t>
            </a:r>
            <a:r>
              <a:rPr kumimoji="0" lang="en-GB" sz="2400" b="0" i="0" u="none" strike="noStrike" kern="0" cap="none" spc="0" normalizeH="0" baseline="0" noProof="0" dirty="0" err="1">
                <a:ln>
                  <a:noFill/>
                </a:ln>
                <a:solidFill>
                  <a:srgbClr val="000000"/>
                </a:solidFill>
                <a:effectLst/>
                <a:uLnTx/>
                <a:uFillTx/>
                <a:latin typeface="Segoe UI" panose="020B0502040204020203" pitchFamily="34" charset="0"/>
                <a:ea typeface="Calibri" panose="020F0502020204030204" pitchFamily="34" charset="0"/>
                <a:cs typeface="Arial"/>
                <a:sym typeface="Arial"/>
              </a:rPr>
              <a:t>Savior</a:t>
            </a:r>
            <a:r>
              <a:rPr kumimoji="0" lang="en-GB" sz="2400" b="0" i="0" u="none" strike="noStrike" kern="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Jesus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 </a:t>
            </a:r>
            <a: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to rescue us from sin, death and Satan,</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to enable us to worship and serve him without fear</a:t>
            </a:r>
            <a:b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r>
              <a:rPr kumimoji="0" lang="en-AU" sz="2400" b="0" i="0" u="none" strike="noStrike" kern="0" cap="none" spc="0" normalizeH="0" baseline="0" noProof="0" dirty="0">
                <a:ln>
                  <a:noFill/>
                </a:ln>
                <a:solidFill>
                  <a:srgbClr val="000000"/>
                </a:solidFill>
                <a:effectLst/>
                <a:uLnTx/>
                <a:uFillTx/>
                <a:latin typeface="Courier New" panose="02070309020205020404" pitchFamily="49" charset="0"/>
                <a:ea typeface="Times New Roman" panose="02020603050405020304" pitchFamily="18" charset="0"/>
                <a:cs typeface="Arial"/>
                <a:sym typeface="Arial"/>
              </a:rPr>
              <a:t> </a:t>
            </a:r>
            <a: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in holiness and righteousness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before him all our days,</a:t>
            </a:r>
            <a:endParaRPr kumimoji="0" lang="en-AU" sz="24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This is all because of the tender mercy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of our God,</a:t>
            </a:r>
            <a:b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r>
              <a:rPr kumimoji="0" lang="en-AU" sz="2400" b="0" i="0" u="none" strike="noStrike" kern="0" cap="none" spc="0" normalizeH="0" baseline="0" noProof="0" dirty="0">
                <a:ln>
                  <a:noFill/>
                </a:ln>
                <a:solidFill>
                  <a:srgbClr val="000000"/>
                </a:solidFill>
                <a:effectLst/>
                <a:uLnTx/>
                <a:uFillTx/>
                <a:latin typeface="Courier New" panose="02070309020205020404" pitchFamily="49" charset="0"/>
                <a:ea typeface="Times New Roman" panose="02020603050405020304" pitchFamily="18" charset="0"/>
                <a:cs typeface="Arial"/>
                <a:sym typeface="Arial"/>
              </a:rPr>
              <a:t>    </a:t>
            </a:r>
            <a: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by which the Lord Jesus, the Light of the world, has come to us from heaven.</a:t>
            </a:r>
            <a:b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He has shone on us who were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living in darkness</a:t>
            </a:r>
            <a:b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r>
              <a:rPr kumimoji="0" lang="en-AU" sz="2400" b="0" i="0" u="none" strike="noStrike" kern="0" cap="none" spc="0" normalizeH="0" baseline="0" noProof="0" dirty="0">
                <a:ln>
                  <a:noFill/>
                </a:ln>
                <a:solidFill>
                  <a:srgbClr val="000000"/>
                </a:solidFill>
                <a:effectLst/>
                <a:uLnTx/>
                <a:uFillTx/>
                <a:latin typeface="Courier New" panose="02070309020205020404" pitchFamily="49" charset="0"/>
                <a:ea typeface="Times New Roman" panose="02020603050405020304" pitchFamily="18" charset="0"/>
                <a:cs typeface="Arial"/>
                <a:sym typeface="Arial"/>
              </a:rPr>
              <a:t>    </a:t>
            </a:r>
            <a: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and in the shadow of death,</a:t>
            </a:r>
            <a:b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r>
              <a:rPr kumimoji="0" lang="en-AU" sz="2400" b="0"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&amp; guided our feet into the path of peace.”</a:t>
            </a:r>
            <a:endParaRPr kumimoji="0" lang="en-AU" sz="24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332790" y="300621"/>
            <a:ext cx="5361140" cy="6256749"/>
          </a:xfrm>
          <a:prstGeom prst="rect">
            <a:avLst/>
          </a:prstGeom>
          <a:noFill/>
          <a:ln>
            <a:noFill/>
          </a:ln>
        </p:spPr>
      </p:pic>
    </p:spTree>
    <p:extLst>
      <p:ext uri="{BB962C8B-B14F-4D97-AF65-F5344CB8AC3E}">
        <p14:creationId xmlns:p14="http://schemas.microsoft.com/office/powerpoint/2010/main" val="283905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0" y="-9"/>
            <a:ext cx="6747928" cy="6858009"/>
            <a:chOff x="5441024" y="-9"/>
            <a:chExt cx="6747928" cy="6858009"/>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16200000">
              <a:off x="5900202" y="-459187"/>
              <a:ext cx="5562607" cy="6480964"/>
            </a:xfrm>
            <a:prstGeom prst="rect">
              <a:avLst/>
            </a:prstGeom>
            <a:noFill/>
            <a:ln>
              <a:noFill/>
            </a:ln>
          </p:spPr>
        </p:pic>
      </p:grpSp>
      <p:sp>
        <p:nvSpPr>
          <p:cNvPr id="155" name="Google Shape;155;p5"/>
          <p:cNvSpPr/>
          <p:nvPr/>
        </p:nvSpPr>
        <p:spPr>
          <a:xfrm>
            <a:off x="6026720" y="1"/>
            <a:ext cx="6224289"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44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44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Do I know Jesus?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20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44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Do I need to come back to Jesus?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20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44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Am I experiencing God’s peace in my life?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20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20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44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Am I preparing for Christmas in a way that reflects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44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my relationship with Jesus?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20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44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Am I living in light of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44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Jesus’ </a:t>
            </a:r>
            <a:r>
              <a:rPr kumimoji="0" lang="en-GB" sz="4400" b="1" i="0" u="sng"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second</a:t>
            </a:r>
            <a:r>
              <a:rPr kumimoji="0" lang="en-GB" sz="4400" b="1" i="0" u="none" strike="noStrike" kern="0" cap="none" spc="0" normalizeH="0" baseline="30000" noProof="0" dirty="0">
                <a:ln>
                  <a:noFill/>
                </a:ln>
                <a:solidFill>
                  <a:srgbClr val="000000"/>
                </a:solidFill>
                <a:effectLst/>
                <a:uLnTx/>
                <a:uFillTx/>
                <a:latin typeface="Segoe UI" panose="020B0502040204020203" pitchFamily="34" charset="0"/>
                <a:ea typeface="Calibri" panose="020F0502020204030204" pitchFamily="34" charset="0"/>
                <a:cs typeface="Arial"/>
                <a:sym typeface="Arial"/>
              </a:rPr>
              <a:t> coming?</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332790" y="300621"/>
            <a:ext cx="5361140" cy="6256749"/>
          </a:xfrm>
          <a:prstGeom prst="rect">
            <a:avLst/>
          </a:prstGeom>
          <a:noFill/>
          <a:ln>
            <a:noFill/>
          </a:ln>
        </p:spPr>
      </p:pic>
    </p:spTree>
    <p:extLst>
      <p:ext uri="{BB962C8B-B14F-4D97-AF65-F5344CB8AC3E}">
        <p14:creationId xmlns:p14="http://schemas.microsoft.com/office/powerpoint/2010/main" val="926416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ay be an image of text that says 'The first Christmas was pretty simple. It's okay if yours is too.'">
            <a:extLst>
              <a:ext uri="{FF2B5EF4-FFF2-40B4-BE49-F238E27FC236}">
                <a16:creationId xmlns:a16="http://schemas.microsoft.com/office/drawing/2014/main" id="{6FFAAB7E-060E-1858-4AD9-6269556F37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67427" y="9525"/>
            <a:ext cx="6848047" cy="6848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022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2" name="TextBox 1">
            <a:extLst>
              <a:ext uri="{FF2B5EF4-FFF2-40B4-BE49-F238E27FC236}">
                <a16:creationId xmlns:a16="http://schemas.microsoft.com/office/drawing/2014/main" id="{65DAA162-6F18-975A-1C40-A68611D2EA09}"/>
              </a:ext>
            </a:extLst>
          </p:cNvPr>
          <p:cNvSpPr txBox="1"/>
          <p:nvPr/>
        </p:nvSpPr>
        <p:spPr>
          <a:xfrm>
            <a:off x="652463" y="1313021"/>
            <a:ext cx="11206162" cy="443198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6000" b="1" i="0" u="none" strike="noStrike" kern="0" cap="none" spc="0" normalizeH="0" baseline="0" noProof="0" dirty="0">
                <a:ln>
                  <a:noFill/>
                </a:ln>
                <a:solidFill>
                  <a:srgbClr val="A5B295">
                    <a:lumMod val="75000"/>
                  </a:srgbClr>
                </a:solidFill>
                <a:effectLst/>
                <a:uLnTx/>
                <a:uFillTx/>
                <a:latin typeface="Century Gothic" panose="020B0502020202020204" pitchFamily="34" charset="0"/>
                <a:cs typeface="Arial"/>
                <a:sym typeface="Arial"/>
              </a:rPr>
              <a:t>Christmas is not as much about opening our presents as opening our hearts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6000" b="1" i="0" u="none" strike="noStrike" kern="0" cap="none" spc="0" normalizeH="0" baseline="0" noProof="0" dirty="0">
                <a:ln>
                  <a:noFill/>
                </a:ln>
                <a:solidFill>
                  <a:srgbClr val="A5B295">
                    <a:lumMod val="75000"/>
                  </a:srgbClr>
                </a:solidFill>
                <a:effectLst/>
                <a:uLnTx/>
                <a:uFillTx/>
                <a:latin typeface="Century Gothic" panose="020B0502020202020204" pitchFamily="34" charset="0"/>
                <a:cs typeface="Arial"/>
                <a:sym typeface="Arial"/>
              </a:rPr>
              <a:t>to Jesus.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A5B295">
                  <a:lumMod val="75000"/>
                </a:srgbClr>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800" b="1" i="0" u="none" strike="noStrike" kern="0" cap="none" spc="0" normalizeH="0" baseline="0" noProof="0" dirty="0">
              <a:ln>
                <a:noFill/>
              </a:ln>
              <a:solidFill>
                <a:srgbClr val="A5B295">
                  <a:lumMod val="75000"/>
                </a:srgbClr>
              </a:solidFill>
              <a:effectLst/>
              <a:uLnTx/>
              <a:uFillTx/>
              <a:latin typeface="Century Gothic" panose="020B0502020202020204" pitchFamily="34" charset="0"/>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86" name="Google Shape;86;p1"/>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87" name="Google Shape;87;p1"/>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88" name="Google Shape;88;p1"/>
          <p:cNvGrpSpPr/>
          <p:nvPr/>
        </p:nvGrpSpPr>
        <p:grpSpPr>
          <a:xfrm flipH="1">
            <a:off x="0" y="0"/>
            <a:ext cx="7724071" cy="6858000"/>
            <a:chOff x="4464881" y="0"/>
            <a:chExt cx="7724071" cy="6858000"/>
          </a:xfrm>
        </p:grpSpPr>
        <p:pic>
          <p:nvPicPr>
            <p:cNvPr id="89" name="Google Shape;89;p1"/>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90" name="Google Shape;90;p1"/>
            <p:cNvPicPr preferRelativeResize="0"/>
            <p:nvPr/>
          </p:nvPicPr>
          <p:blipFill rotWithShape="1">
            <a:blip r:embed="rId4">
              <a:alphaModFix amt="7000"/>
            </a:blip>
            <a:srcRect/>
            <a:stretch/>
          </p:blipFill>
          <p:spPr>
            <a:xfrm rot="-5400000">
              <a:off x="5412135" y="-947254"/>
              <a:ext cx="5562598" cy="7457106"/>
            </a:xfrm>
            <a:prstGeom prst="rect">
              <a:avLst/>
            </a:prstGeom>
            <a:noFill/>
            <a:ln>
              <a:noFill/>
            </a:ln>
          </p:spPr>
        </p:pic>
      </p:grpSp>
      <p:sp>
        <p:nvSpPr>
          <p:cNvPr id="91" name="Google Shape;91;p1"/>
          <p:cNvSpPr/>
          <p:nvPr/>
        </p:nvSpPr>
        <p:spPr>
          <a:xfrm>
            <a:off x="713457" y="739600"/>
            <a:ext cx="10768226" cy="539095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92" name="Google Shape;92;p1"/>
          <p:cNvSpPr txBox="1">
            <a:spLocks noGrp="1"/>
          </p:cNvSpPr>
          <p:nvPr>
            <p:ph type="ctrTitle"/>
          </p:nvPr>
        </p:nvSpPr>
        <p:spPr>
          <a:xfrm>
            <a:off x="6226608" y="3865160"/>
            <a:ext cx="4415560" cy="14831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800"/>
              <a:buFont typeface="EB Garamond"/>
              <a:buNone/>
            </a:pPr>
            <a:r>
              <a:rPr lang="en-US" sz="8000" dirty="0"/>
              <a:t>Anthems of Christmas</a:t>
            </a:r>
            <a:endParaRPr sz="8000" dirty="0"/>
          </a:p>
        </p:txBody>
      </p:sp>
      <p:pic>
        <p:nvPicPr>
          <p:cNvPr id="94" name="Google Shape;94;p1" descr="A picture containing plant, flower&#10;&#10;Description automatically generated"/>
          <p:cNvPicPr preferRelativeResize="0"/>
          <p:nvPr/>
        </p:nvPicPr>
        <p:blipFill rotWithShape="1">
          <a:blip r:embed="rId5">
            <a:alphaModFix/>
          </a:blip>
          <a:srcRect l="41249" b="1"/>
          <a:stretch/>
        </p:blipFill>
        <p:spPr>
          <a:xfrm>
            <a:off x="710317" y="739599"/>
            <a:ext cx="4744891" cy="5390959"/>
          </a:xfrm>
          <a:prstGeom prst="rect">
            <a:avLst/>
          </a:prstGeom>
          <a:noFill/>
          <a:ln>
            <a:noFill/>
          </a:ln>
        </p:spPr>
      </p:pic>
    </p:spTree>
    <p:extLst>
      <p:ext uri="{BB962C8B-B14F-4D97-AF65-F5344CB8AC3E}">
        <p14:creationId xmlns:p14="http://schemas.microsoft.com/office/powerpoint/2010/main" val="3403038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86" name="Google Shape;86;p1"/>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87" name="Google Shape;87;p1"/>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88" name="Google Shape;88;p1"/>
          <p:cNvGrpSpPr/>
          <p:nvPr/>
        </p:nvGrpSpPr>
        <p:grpSpPr>
          <a:xfrm flipH="1">
            <a:off x="0" y="0"/>
            <a:ext cx="7724071" cy="6858000"/>
            <a:chOff x="4464881" y="0"/>
            <a:chExt cx="7724071" cy="6858000"/>
          </a:xfrm>
        </p:grpSpPr>
        <p:pic>
          <p:nvPicPr>
            <p:cNvPr id="89" name="Google Shape;89;p1"/>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90" name="Google Shape;90;p1"/>
            <p:cNvPicPr preferRelativeResize="0"/>
            <p:nvPr/>
          </p:nvPicPr>
          <p:blipFill rotWithShape="1">
            <a:blip r:embed="rId4">
              <a:alphaModFix amt="7000"/>
            </a:blip>
            <a:srcRect/>
            <a:stretch/>
          </p:blipFill>
          <p:spPr>
            <a:xfrm rot="-5400000">
              <a:off x="5412135" y="-947254"/>
              <a:ext cx="5562598" cy="7457106"/>
            </a:xfrm>
            <a:prstGeom prst="rect">
              <a:avLst/>
            </a:prstGeom>
            <a:noFill/>
            <a:ln>
              <a:noFill/>
            </a:ln>
          </p:spPr>
        </p:pic>
      </p:grpSp>
      <p:sp>
        <p:nvSpPr>
          <p:cNvPr id="91" name="Google Shape;91;p1"/>
          <p:cNvSpPr/>
          <p:nvPr/>
        </p:nvSpPr>
        <p:spPr>
          <a:xfrm>
            <a:off x="713457" y="739600"/>
            <a:ext cx="10768226" cy="539095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92" name="Google Shape;92;p1"/>
          <p:cNvSpPr txBox="1">
            <a:spLocks noGrp="1"/>
          </p:cNvSpPr>
          <p:nvPr>
            <p:ph type="ctrTitle"/>
          </p:nvPr>
        </p:nvSpPr>
        <p:spPr>
          <a:xfrm>
            <a:off x="6747929" y="1059547"/>
            <a:ext cx="3441032" cy="14831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800"/>
              <a:buFont typeface="EB Garamond"/>
              <a:buNone/>
            </a:pPr>
            <a:r>
              <a:rPr lang="en-US" sz="4800"/>
              <a:t>Anthems of Christmas</a:t>
            </a:r>
            <a:endParaRPr sz="4800"/>
          </a:p>
        </p:txBody>
      </p:sp>
      <p:sp>
        <p:nvSpPr>
          <p:cNvPr id="93" name="Google Shape;93;p1"/>
          <p:cNvSpPr txBox="1">
            <a:spLocks noGrp="1"/>
          </p:cNvSpPr>
          <p:nvPr>
            <p:ph type="subTitle" idx="1"/>
          </p:nvPr>
        </p:nvSpPr>
        <p:spPr>
          <a:xfrm>
            <a:off x="5958589" y="2778527"/>
            <a:ext cx="5007564" cy="3019926"/>
          </a:xfrm>
          <a:prstGeom prst="rect">
            <a:avLst/>
          </a:prstGeom>
          <a:noFill/>
          <a:ln>
            <a:noFill/>
          </a:ln>
        </p:spPr>
        <p:txBody>
          <a:bodyPr spcFirstLastPara="1" wrap="square" lIns="91425" tIns="45700" rIns="91425" bIns="45700" anchor="t" anchorCtr="0">
            <a:noAutofit/>
          </a:bodyPr>
          <a:lstStyle/>
          <a:p>
            <a:pPr marL="0" lvl="0" indent="0" algn="ctr" rtl="0">
              <a:lnSpc>
                <a:spcPct val="110000"/>
              </a:lnSpc>
              <a:spcBef>
                <a:spcPts val="0"/>
              </a:spcBef>
              <a:spcAft>
                <a:spcPts val="0"/>
              </a:spcAft>
              <a:buSzPts val="2800"/>
              <a:buNone/>
            </a:pPr>
            <a:r>
              <a:rPr lang="en-US" sz="2800" dirty="0"/>
              <a:t>Expectation – Elisa Dickenson</a:t>
            </a:r>
            <a:endParaRPr dirty="0"/>
          </a:p>
          <a:p>
            <a:pPr marL="0" lvl="0" indent="0" algn="ctr" rtl="0">
              <a:lnSpc>
                <a:spcPct val="110000"/>
              </a:lnSpc>
              <a:spcBef>
                <a:spcPts val="1000"/>
              </a:spcBef>
              <a:spcAft>
                <a:spcPts val="0"/>
              </a:spcAft>
              <a:buSzPts val="2800"/>
              <a:buNone/>
            </a:pPr>
            <a:r>
              <a:rPr lang="en-US" sz="2800" dirty="0"/>
              <a:t>Preparation – Denise Hyland</a:t>
            </a:r>
            <a:endParaRPr dirty="0"/>
          </a:p>
          <a:p>
            <a:pPr marL="0" lvl="0" indent="0" algn="ctr" rtl="0">
              <a:lnSpc>
                <a:spcPct val="110000"/>
              </a:lnSpc>
              <a:spcBef>
                <a:spcPts val="1000"/>
              </a:spcBef>
              <a:spcAft>
                <a:spcPts val="0"/>
              </a:spcAft>
              <a:buSzPts val="2800"/>
              <a:buNone/>
            </a:pPr>
            <a:r>
              <a:rPr lang="en-US" sz="2800" dirty="0"/>
              <a:t>Proclamation – Greg Mellow</a:t>
            </a:r>
            <a:endParaRPr dirty="0"/>
          </a:p>
          <a:p>
            <a:pPr marL="0" lvl="0" indent="0" algn="ctr" rtl="0">
              <a:lnSpc>
                <a:spcPct val="110000"/>
              </a:lnSpc>
              <a:spcBef>
                <a:spcPts val="1000"/>
              </a:spcBef>
              <a:spcAft>
                <a:spcPts val="0"/>
              </a:spcAft>
              <a:buSzPts val="2800"/>
              <a:buNone/>
            </a:pPr>
            <a:r>
              <a:rPr lang="en-US" sz="2800" dirty="0"/>
              <a:t>Revelation – Kay Brown</a:t>
            </a:r>
            <a:endParaRPr dirty="0"/>
          </a:p>
          <a:p>
            <a:pPr marL="0" lvl="0" indent="0" algn="ctr" rtl="0">
              <a:lnSpc>
                <a:spcPct val="110000"/>
              </a:lnSpc>
              <a:spcBef>
                <a:spcPts val="1000"/>
              </a:spcBef>
              <a:spcAft>
                <a:spcPts val="0"/>
              </a:spcAft>
              <a:buSzPts val="2800"/>
              <a:buNone/>
            </a:pPr>
            <a:r>
              <a:rPr lang="en-US" sz="2800" dirty="0"/>
              <a:t>Christmas Day – Philip Adams</a:t>
            </a:r>
            <a:endParaRPr sz="2800" dirty="0"/>
          </a:p>
        </p:txBody>
      </p:sp>
      <p:pic>
        <p:nvPicPr>
          <p:cNvPr id="94" name="Google Shape;94;p1" descr="A picture containing plant, flower&#10;&#10;Description automatically generated"/>
          <p:cNvPicPr preferRelativeResize="0"/>
          <p:nvPr/>
        </p:nvPicPr>
        <p:blipFill rotWithShape="1">
          <a:blip r:embed="rId5">
            <a:alphaModFix/>
          </a:blip>
          <a:srcRect l="41249" b="1"/>
          <a:stretch/>
        </p:blipFill>
        <p:spPr>
          <a:xfrm>
            <a:off x="710317" y="739599"/>
            <a:ext cx="4744891" cy="539095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17" name="Google Shape;117;p3"/>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18" name="Google Shape;118;p3"/>
          <p:cNvGrpSpPr/>
          <p:nvPr/>
        </p:nvGrpSpPr>
        <p:grpSpPr>
          <a:xfrm flipH="1">
            <a:off x="0" y="0"/>
            <a:ext cx="7724071" cy="6858000"/>
            <a:chOff x="4464881" y="0"/>
            <a:chExt cx="7724071" cy="6858000"/>
          </a:xfrm>
        </p:grpSpPr>
        <p:pic>
          <p:nvPicPr>
            <p:cNvPr id="119" name="Google Shape;119;p3"/>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20" name="Google Shape;120;p3"/>
            <p:cNvPicPr preferRelativeResize="0"/>
            <p:nvPr/>
          </p:nvPicPr>
          <p:blipFill rotWithShape="1">
            <a:blip r:embed="rId4">
              <a:alphaModFix amt="7000"/>
            </a:blip>
            <a:srcRect/>
            <a:stretch/>
          </p:blipFill>
          <p:spPr>
            <a:xfrm rot="-5400000">
              <a:off x="5412135" y="-947254"/>
              <a:ext cx="5562598" cy="7457106"/>
            </a:xfrm>
            <a:prstGeom prst="rect">
              <a:avLst/>
            </a:prstGeom>
            <a:noFill/>
            <a:ln>
              <a:noFill/>
            </a:ln>
          </p:spPr>
        </p:pic>
      </p:grpSp>
      <p:sp>
        <p:nvSpPr>
          <p:cNvPr id="121" name="Google Shape;121;p3"/>
          <p:cNvSpPr/>
          <p:nvPr/>
        </p:nvSpPr>
        <p:spPr>
          <a:xfrm>
            <a:off x="713457" y="739600"/>
            <a:ext cx="10768226" cy="539095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22" name="Google Shape;122;p3"/>
          <p:cNvSpPr txBox="1">
            <a:spLocks noGrp="1"/>
          </p:cNvSpPr>
          <p:nvPr>
            <p:ph type="ctrTitle"/>
          </p:nvPr>
        </p:nvSpPr>
        <p:spPr>
          <a:xfrm>
            <a:off x="6747929" y="1059547"/>
            <a:ext cx="3441032" cy="14831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800"/>
              <a:buFont typeface="EB Garamond"/>
              <a:buNone/>
            </a:pPr>
            <a:r>
              <a:rPr lang="en-US" sz="4800" dirty="0"/>
              <a:t>Anthems of Christmas</a:t>
            </a:r>
            <a:endParaRPr sz="4800" dirty="0"/>
          </a:p>
        </p:txBody>
      </p:sp>
      <p:sp>
        <p:nvSpPr>
          <p:cNvPr id="123" name="Google Shape;123;p3"/>
          <p:cNvSpPr txBox="1">
            <a:spLocks noGrp="1"/>
          </p:cNvSpPr>
          <p:nvPr>
            <p:ph type="subTitle" idx="1"/>
          </p:nvPr>
        </p:nvSpPr>
        <p:spPr>
          <a:xfrm>
            <a:off x="5586206" y="3282272"/>
            <a:ext cx="5764479" cy="2445653"/>
          </a:xfrm>
          <a:prstGeom prst="rect">
            <a:avLst/>
          </a:prstGeom>
          <a:noFill/>
          <a:ln>
            <a:noFill/>
          </a:ln>
        </p:spPr>
        <p:txBody>
          <a:bodyPr spcFirstLastPara="1" wrap="square" lIns="91425" tIns="45700" rIns="91425" bIns="45700" anchor="t" anchorCtr="0">
            <a:noAutofit/>
          </a:bodyPr>
          <a:lstStyle/>
          <a:p>
            <a:pPr marL="0" lvl="0" indent="0" algn="ctr" rtl="0">
              <a:lnSpc>
                <a:spcPct val="110000"/>
              </a:lnSpc>
              <a:spcBef>
                <a:spcPts val="0"/>
              </a:spcBef>
              <a:spcAft>
                <a:spcPts val="0"/>
              </a:spcAft>
              <a:buSzPts val="3200"/>
              <a:buNone/>
            </a:pPr>
            <a:r>
              <a:rPr lang="en-US" sz="3200" dirty="0"/>
              <a:t>Preparation – </a:t>
            </a:r>
            <a:r>
              <a:rPr lang="en-US" sz="3200" i="1" dirty="0"/>
              <a:t>Ready for Jesus</a:t>
            </a:r>
            <a:endParaRPr lang="en-US" sz="3200" dirty="0"/>
          </a:p>
          <a:p>
            <a:pPr marL="0" lvl="0" indent="0" algn="ctr" rtl="0">
              <a:lnSpc>
                <a:spcPct val="110000"/>
              </a:lnSpc>
              <a:spcBef>
                <a:spcPts val="0"/>
              </a:spcBef>
              <a:spcAft>
                <a:spcPts val="0"/>
              </a:spcAft>
              <a:buSzPts val="3200"/>
              <a:buNone/>
            </a:pPr>
            <a:endParaRPr lang="en-US" dirty="0"/>
          </a:p>
          <a:p>
            <a:pPr marL="0" lvl="0" indent="0" algn="ctr" rtl="0">
              <a:lnSpc>
                <a:spcPct val="110000"/>
              </a:lnSpc>
              <a:spcBef>
                <a:spcPts val="0"/>
              </a:spcBef>
              <a:spcAft>
                <a:spcPts val="0"/>
              </a:spcAft>
              <a:buSzPts val="3200"/>
              <a:buNone/>
            </a:pPr>
            <a:r>
              <a:rPr lang="en-US" sz="3200" dirty="0"/>
              <a:t>Luke 1:67-80</a:t>
            </a:r>
            <a:endParaRPr dirty="0"/>
          </a:p>
          <a:p>
            <a:pPr marL="0" lvl="0" indent="0" algn="ctr" rtl="0">
              <a:lnSpc>
                <a:spcPct val="110000"/>
              </a:lnSpc>
              <a:spcBef>
                <a:spcPts val="1000"/>
              </a:spcBef>
              <a:spcAft>
                <a:spcPts val="0"/>
              </a:spcAft>
              <a:buSzPts val="1050"/>
              <a:buNone/>
            </a:pPr>
            <a:endParaRPr dirty="0"/>
          </a:p>
        </p:txBody>
      </p:sp>
      <p:pic>
        <p:nvPicPr>
          <p:cNvPr id="124" name="Google Shape;124;p3" descr="A picture containing plant, flower&#10;&#10;Description automatically generated"/>
          <p:cNvPicPr preferRelativeResize="0"/>
          <p:nvPr/>
        </p:nvPicPr>
        <p:blipFill rotWithShape="1">
          <a:blip r:embed="rId5">
            <a:alphaModFix/>
          </a:blip>
          <a:srcRect l="41249" b="1"/>
          <a:stretch/>
        </p:blipFill>
        <p:spPr>
          <a:xfrm>
            <a:off x="710317" y="739599"/>
            <a:ext cx="4744891" cy="539095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0" y="-9"/>
            <a:ext cx="6747928" cy="6858009"/>
            <a:chOff x="5441024" y="-9"/>
            <a:chExt cx="6747928" cy="6858009"/>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16200000">
              <a:off x="5900202" y="-459187"/>
              <a:ext cx="5562607" cy="6480964"/>
            </a:xfrm>
            <a:prstGeom prst="rect">
              <a:avLst/>
            </a:prstGeom>
            <a:noFill/>
            <a:ln>
              <a:noFill/>
            </a:ln>
          </p:spPr>
        </p:pic>
      </p:grpSp>
      <p:sp>
        <p:nvSpPr>
          <p:cNvPr id="155" name="Google Shape;155;p5"/>
          <p:cNvSpPr/>
          <p:nvPr/>
        </p:nvSpPr>
        <p:spPr>
          <a:xfrm>
            <a:off x="6063110" y="-3"/>
            <a:ext cx="6224289"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68 </a:t>
            </a:r>
            <a:r>
              <a:rPr kumimoji="0" lang="en-GB"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Praise be to the Lord,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the God of Israel,</a:t>
            </a:r>
            <a:br>
              <a:rPr kumimoji="0" lang="en-GB"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r>
              <a:rPr kumimoji="0" lang="en-GB"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    because he has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come to his people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and redeemed them</a:t>
            </a: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69 </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He has provided for us a mighty </a:t>
            </a:r>
            <a:r>
              <a:rPr kumimoji="0" lang="en-AU" sz="3200" b="1" i="0" u="none" strike="noStrike" kern="0" cap="none" spc="0" normalizeH="0" baseline="0" noProof="0" dirty="0" err="1">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Savior</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a:t>
            </a:r>
            <a:b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a descendant of his servant David.</a:t>
            </a:r>
            <a:b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332790" y="300621"/>
            <a:ext cx="5361140" cy="6256749"/>
          </a:xfrm>
          <a:prstGeom prst="rect">
            <a:avLst/>
          </a:prstGeom>
          <a:noFill/>
          <a:ln>
            <a:noFill/>
          </a:ln>
        </p:spPr>
      </p:pic>
    </p:spTree>
    <p:extLst>
      <p:ext uri="{BB962C8B-B14F-4D97-AF65-F5344CB8AC3E}">
        <p14:creationId xmlns:p14="http://schemas.microsoft.com/office/powerpoint/2010/main" val="2886626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0" y="-9"/>
            <a:ext cx="6747928" cy="6858009"/>
            <a:chOff x="5441024" y="-9"/>
            <a:chExt cx="6747928" cy="6858009"/>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16200000">
              <a:off x="5900202" y="-459187"/>
              <a:ext cx="5562607" cy="6480964"/>
            </a:xfrm>
            <a:prstGeom prst="rect">
              <a:avLst/>
            </a:prstGeom>
            <a:noFill/>
            <a:ln>
              <a:noFill/>
            </a:ln>
          </p:spPr>
        </p:pic>
      </p:grpSp>
      <p:sp>
        <p:nvSpPr>
          <p:cNvPr id="155" name="Google Shape;155;p5"/>
          <p:cNvSpPr/>
          <p:nvPr/>
        </p:nvSpPr>
        <p:spPr>
          <a:xfrm>
            <a:off x="6063110" y="-3"/>
            <a:ext cx="6224289"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70 </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He promised through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his holy prophets long ago</a:t>
            </a: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71 </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that he would save us from our enemies,</a:t>
            </a:r>
            <a:b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from the power of all those who hate us.</a:t>
            </a: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332790" y="300621"/>
            <a:ext cx="5361140" cy="6256749"/>
          </a:xfrm>
          <a:prstGeom prst="rect">
            <a:avLst/>
          </a:prstGeom>
          <a:noFill/>
          <a:ln>
            <a:noFill/>
          </a:ln>
        </p:spPr>
      </p:pic>
    </p:spTree>
    <p:extLst>
      <p:ext uri="{BB962C8B-B14F-4D97-AF65-F5344CB8AC3E}">
        <p14:creationId xmlns:p14="http://schemas.microsoft.com/office/powerpoint/2010/main" val="227512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0" y="-9"/>
            <a:ext cx="6747928" cy="6858009"/>
            <a:chOff x="5441024" y="-9"/>
            <a:chExt cx="6747928" cy="6858009"/>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16200000">
              <a:off x="5900202" y="-459187"/>
              <a:ext cx="5562607" cy="6480964"/>
            </a:xfrm>
            <a:prstGeom prst="rect">
              <a:avLst/>
            </a:prstGeom>
            <a:noFill/>
            <a:ln>
              <a:noFill/>
            </a:ln>
          </p:spPr>
        </p:pic>
      </p:grpSp>
      <p:sp>
        <p:nvSpPr>
          <p:cNvPr id="155" name="Google Shape;155;p5"/>
          <p:cNvSpPr/>
          <p:nvPr/>
        </p:nvSpPr>
        <p:spPr>
          <a:xfrm>
            <a:off x="5967711" y="1"/>
            <a:ext cx="6224289"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72 </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He said he would show mercy to our ancestors and remember his sacred covenant.</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18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73-74 </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With a solemn oath to our ancestor Abraham he promised to rescue us from our enemies</a:t>
            </a: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and allow us to serve him without fear,</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18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3200" b="1" i="0" u="none" strike="noStrike" kern="0" cap="none" spc="0" normalizeH="0" baseline="3000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75        </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so that we might be holy and righteous before him</a:t>
            </a:r>
            <a:b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br>
            <a:r>
              <a:rPr kumimoji="0" lang="en-AU" sz="3200" b="1" i="0" u="none" strike="noStrike" kern="0" cap="none" spc="0" normalizeH="0" baseline="0" noProof="0" dirty="0">
                <a:ln>
                  <a:noFill/>
                </a:ln>
                <a:solidFill>
                  <a:srgbClr val="000000"/>
                </a:solidFill>
                <a:effectLst/>
                <a:uLnTx/>
                <a:uFillTx/>
                <a:latin typeface="Courier New" panose="02070309020205020404" pitchFamily="49" charset="0"/>
                <a:ea typeface="Times New Roman" panose="02020603050405020304" pitchFamily="18" charset="0"/>
                <a:cs typeface="Arial"/>
                <a:sym typeface="Arial"/>
              </a:rPr>
              <a:t>  </a:t>
            </a:r>
            <a:r>
              <a:rPr kumimoji="0" lang="en-AU" sz="3200" b="1" i="0" u="none" strike="noStrike" kern="0" cap="none" spc="0" normalizeH="0" baseline="0" noProof="0" dirty="0">
                <a:ln>
                  <a:noFill/>
                </a:ln>
                <a:solidFill>
                  <a:srgbClr val="000000"/>
                </a:solidFill>
                <a:effectLst/>
                <a:uLnTx/>
                <a:uFillTx/>
                <a:latin typeface="Segoe UI" panose="020B0502040204020203" pitchFamily="34" charset="0"/>
                <a:ea typeface="Times New Roman" panose="02020603050405020304" pitchFamily="18" charset="0"/>
                <a:cs typeface="Arial"/>
                <a:sym typeface="Arial"/>
              </a:rPr>
              <a:t>all the days of our life.</a:t>
            </a:r>
            <a:endParaRPr kumimoji="0" lang="en-AU" sz="3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Arial"/>
              <a:sym typeface="Arial"/>
            </a:endParaRP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332790" y="300621"/>
            <a:ext cx="5361140" cy="6256749"/>
          </a:xfrm>
          <a:prstGeom prst="rect">
            <a:avLst/>
          </a:prstGeom>
          <a:noFill/>
          <a:ln>
            <a:noFill/>
          </a:ln>
        </p:spPr>
      </p:pic>
    </p:spTree>
    <p:extLst>
      <p:ext uri="{BB962C8B-B14F-4D97-AF65-F5344CB8AC3E}">
        <p14:creationId xmlns:p14="http://schemas.microsoft.com/office/powerpoint/2010/main" val="209609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5"/>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sp>
        <p:nvSpPr>
          <p:cNvPr id="151" name="Google Shape;151;p5"/>
          <p:cNvSpPr/>
          <p:nvPr/>
        </p:nvSpPr>
        <p:spPr>
          <a:xfrm>
            <a:off x="0" y="0"/>
            <a:ext cx="12188952" cy="6858000"/>
          </a:xfrm>
          <a:prstGeom prst="rect">
            <a:avLst/>
          </a:prstGeom>
          <a:solidFill>
            <a:srgbClr val="DFD9D4">
              <a:alpha val="69803"/>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595959"/>
              </a:solidFill>
              <a:effectLst/>
              <a:uLnTx/>
              <a:uFillTx/>
              <a:latin typeface="Avenir"/>
              <a:ea typeface="Avenir"/>
              <a:cs typeface="Avenir"/>
              <a:sym typeface="Avenir"/>
            </a:endParaRPr>
          </a:p>
        </p:txBody>
      </p:sp>
      <p:grpSp>
        <p:nvGrpSpPr>
          <p:cNvPr id="152" name="Google Shape;152;p5"/>
          <p:cNvGrpSpPr/>
          <p:nvPr/>
        </p:nvGrpSpPr>
        <p:grpSpPr>
          <a:xfrm flipH="1">
            <a:off x="-1" y="0"/>
            <a:ext cx="8123274" cy="6858000"/>
            <a:chOff x="4464881" y="0"/>
            <a:chExt cx="7724071" cy="6858000"/>
          </a:xfrm>
        </p:grpSpPr>
        <p:pic>
          <p:nvPicPr>
            <p:cNvPr id="153" name="Google Shape;153;p5"/>
            <p:cNvPicPr preferRelativeResize="0"/>
            <p:nvPr/>
          </p:nvPicPr>
          <p:blipFill rotWithShape="1">
            <a:blip r:embed="rId3">
              <a:alphaModFix amt="15000"/>
            </a:blip>
            <a:srcRect/>
            <a:stretch/>
          </p:blipFill>
          <p:spPr>
            <a:xfrm>
              <a:off x="7073255" y="0"/>
              <a:ext cx="5115697" cy="6858000"/>
            </a:xfrm>
            <a:prstGeom prst="rect">
              <a:avLst/>
            </a:prstGeom>
            <a:noFill/>
            <a:ln>
              <a:noFill/>
            </a:ln>
          </p:spPr>
        </p:pic>
        <p:pic>
          <p:nvPicPr>
            <p:cNvPr id="154" name="Google Shape;154;p5"/>
            <p:cNvPicPr preferRelativeResize="0"/>
            <p:nvPr/>
          </p:nvPicPr>
          <p:blipFill rotWithShape="1">
            <a:blip r:embed="rId4">
              <a:alphaModFix amt="7000"/>
            </a:blip>
            <a:srcRect/>
            <a:stretch/>
          </p:blipFill>
          <p:spPr>
            <a:xfrm rot="-5400000">
              <a:off x="5412135" y="-947254"/>
              <a:ext cx="5562598" cy="7457106"/>
            </a:xfrm>
            <a:prstGeom prst="rect">
              <a:avLst/>
            </a:prstGeom>
            <a:noFill/>
            <a:ln>
              <a:noFill/>
            </a:ln>
          </p:spPr>
        </p:pic>
      </p:grpSp>
      <p:sp>
        <p:nvSpPr>
          <p:cNvPr id="155" name="Google Shape;155;p5"/>
          <p:cNvSpPr/>
          <p:nvPr/>
        </p:nvSpPr>
        <p:spPr>
          <a:xfrm>
            <a:off x="5964663" y="0"/>
            <a:ext cx="6224289" cy="6857999"/>
          </a:xfrm>
          <a:prstGeom prst="rect">
            <a:avLst/>
          </a:prstGeom>
          <a:solidFill>
            <a:schemeClr val="lt2"/>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endParaRPr>
          </a:p>
        </p:txBody>
      </p:sp>
      <p:pic>
        <p:nvPicPr>
          <p:cNvPr id="158" name="Google Shape;158;p5" descr="A picture containing plant, flower&#10;&#10;Description automatically generated"/>
          <p:cNvPicPr preferRelativeResize="0"/>
          <p:nvPr/>
        </p:nvPicPr>
        <p:blipFill rotWithShape="1">
          <a:blip r:embed="rId5">
            <a:alphaModFix/>
          </a:blip>
          <a:srcRect l="41249" b="1"/>
          <a:stretch/>
        </p:blipFill>
        <p:spPr>
          <a:xfrm>
            <a:off x="6094476" y="1"/>
            <a:ext cx="5987113" cy="6857999"/>
          </a:xfrm>
          <a:prstGeom prst="rect">
            <a:avLst/>
          </a:prstGeom>
          <a:noFill/>
          <a:ln>
            <a:noFill/>
          </a:ln>
        </p:spPr>
      </p:pic>
      <p:sp>
        <p:nvSpPr>
          <p:cNvPr id="3" name="TextBox 2">
            <a:extLst>
              <a:ext uri="{FF2B5EF4-FFF2-40B4-BE49-F238E27FC236}">
                <a16:creationId xmlns:a16="http://schemas.microsoft.com/office/drawing/2014/main" id="{7C8DDA17-F89B-EE84-35C6-92E04B9C694A}"/>
              </a:ext>
            </a:extLst>
          </p:cNvPr>
          <p:cNvSpPr txBox="1"/>
          <p:nvPr/>
        </p:nvSpPr>
        <p:spPr>
          <a:xfrm>
            <a:off x="252149" y="438436"/>
            <a:ext cx="5485134" cy="598112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The </a:t>
            </a:r>
            <a:r>
              <a:rPr kumimoji="0" lang="en-AU" sz="2800" b="0" i="0" u="none" strike="noStrike" kern="0" cap="small" spc="0" normalizeH="0" baseline="0" noProof="0" dirty="0">
                <a:ln>
                  <a:noFill/>
                </a:ln>
                <a:solidFill>
                  <a:srgbClr val="000000"/>
                </a:solidFill>
                <a:effectLst/>
                <a:uLnTx/>
                <a:uFillTx/>
                <a:latin typeface="Calibre Regular" panose="020B0503030202060203" pitchFamily="34" charset="77"/>
                <a:cs typeface="Arial"/>
                <a:sym typeface="Arial"/>
              </a:rPr>
              <a:t>Lord</a:t>
            </a: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 had said to Abram,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“Go from your country, your people and your father’s household to the land I will show you.</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800" b="1"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2 </a:t>
            </a: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“I will make you into a great nation,</a:t>
            </a:r>
            <a:b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b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    and I will bless you;</a:t>
            </a:r>
            <a:b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b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    I will make your name great,</a:t>
            </a:r>
            <a:b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b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    and you will be a blessing.</a:t>
            </a:r>
            <a:b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br>
            <a:r>
              <a:rPr kumimoji="0" lang="en-AU" sz="2800" b="1"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3 </a:t>
            </a: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I will bless those who bless you,</a:t>
            </a:r>
            <a:b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b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    and whoever curses you I will curse;</a:t>
            </a:r>
            <a:b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b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    and </a:t>
            </a:r>
            <a:r>
              <a:rPr kumimoji="0" lang="en-AU" sz="2800" b="0" i="0" u="sng"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all peoples on earth</a:t>
            </a:r>
            <a:br>
              <a:rPr kumimoji="0" lang="en-AU" sz="2800" b="0" i="0" u="sng"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b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    </a:t>
            </a:r>
            <a:r>
              <a:rPr kumimoji="0" lang="en-AU" sz="2800" b="0" i="0" u="sng"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will be blessed through you</a:t>
            </a:r>
            <a:r>
              <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rPr>
              <a:t>.”</a:t>
            </a:r>
            <a:endParaRPr kumimoji="0" lang="en-AU" sz="2800" b="0"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AU" sz="2800" b="0"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endParaRP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AU" sz="2800" b="0" i="0" u="none" strike="noStrike" kern="0" cap="none" spc="0" normalizeH="0" baseline="30000" noProof="0" dirty="0">
                <a:ln>
                  <a:noFill/>
                </a:ln>
                <a:solidFill>
                  <a:srgbClr val="000000"/>
                </a:solidFill>
                <a:effectLst/>
                <a:uLnTx/>
                <a:uFillTx/>
                <a:latin typeface="Calibre Regular" panose="020B0503030202060203" pitchFamily="34" charset="77"/>
                <a:cs typeface="Arial"/>
                <a:sym typeface="Arial"/>
              </a:rPr>
              <a:t>Genesis 12:1-3</a:t>
            </a:r>
            <a:endParaRPr kumimoji="0" lang="en-AU" sz="2800" b="0" i="0" u="none" strike="noStrike" kern="0" cap="none" spc="0" normalizeH="0" baseline="0" noProof="0" dirty="0">
              <a:ln>
                <a:noFill/>
              </a:ln>
              <a:solidFill>
                <a:srgbClr val="000000"/>
              </a:solidFill>
              <a:effectLst/>
              <a:uLnTx/>
              <a:uFillTx/>
              <a:latin typeface="Calibre Regular" panose="020B0503030202060203" pitchFamily="34" charset="77"/>
              <a:cs typeface="Arial"/>
              <a:sym typeface="Arial"/>
            </a:endParaRPr>
          </a:p>
        </p:txBody>
      </p:sp>
    </p:spTree>
  </p:cSld>
  <p:clrMapOvr>
    <a:masterClrMapping/>
  </p:clrMapOvr>
</p:sld>
</file>

<file path=ppt/theme/theme1.xml><?xml version="1.0" encoding="utf-8"?>
<a:theme xmlns:a="http://schemas.openxmlformats.org/drawingml/2006/main" name="DappledVTI">
  <a:themeElements>
    <a:clrScheme name="Custom 81">
      <a:dk1>
        <a:srgbClr val="000000"/>
      </a:dk1>
      <a:lt1>
        <a:srgbClr val="FFFFFF"/>
      </a:lt1>
      <a:dk2>
        <a:srgbClr val="21363B"/>
      </a:dk2>
      <a:lt2>
        <a:srgbClr val="F4F2F0"/>
      </a:lt2>
      <a:accent1>
        <a:srgbClr val="758468"/>
      </a:accent1>
      <a:accent2>
        <a:srgbClr val="B5A7AC"/>
      </a:accent2>
      <a:accent3>
        <a:srgbClr val="CC9C6F"/>
      </a:accent3>
      <a:accent4>
        <a:srgbClr val="767640"/>
      </a:accent4>
      <a:accent5>
        <a:srgbClr val="A5B295"/>
      </a:accent5>
      <a:accent6>
        <a:srgbClr val="C19DA7"/>
      </a:accent6>
      <a:hlink>
        <a:srgbClr val="D13D6E"/>
      </a:hlink>
      <a:folHlink>
        <a:srgbClr val="6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1606</Words>
  <Application>Microsoft Office PowerPoint</Application>
  <PresentationFormat>Widescreen</PresentationFormat>
  <Paragraphs>164</Paragraphs>
  <Slides>28</Slides>
  <Notes>25</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28</vt:i4>
      </vt:variant>
    </vt:vector>
  </HeadingPairs>
  <TitlesOfParts>
    <vt:vector size="41" baseType="lpstr">
      <vt:lpstr>Arial</vt:lpstr>
      <vt:lpstr>Avenir</vt:lpstr>
      <vt:lpstr>Calibre Regular</vt:lpstr>
      <vt:lpstr>Calibri</vt:lpstr>
      <vt:lpstr>Century Gothic</vt:lpstr>
      <vt:lpstr>Corbel</vt:lpstr>
      <vt:lpstr>Courier New</vt:lpstr>
      <vt:lpstr>EB Garamond</vt:lpstr>
      <vt:lpstr>Segoe UI</vt:lpstr>
      <vt:lpstr>system-ui</vt:lpstr>
      <vt:lpstr>Times New Roman</vt:lpstr>
      <vt:lpstr>DappledVTI</vt:lpstr>
      <vt:lpstr>Depth</vt:lpstr>
      <vt:lpstr>Luke 1: 67-79 (GNT)</vt:lpstr>
      <vt:lpstr>Luke 1: 67-79 (GNT)</vt:lpstr>
      <vt:lpstr>Anthems of Christmas</vt:lpstr>
      <vt:lpstr>Anthems of Christmas</vt:lpstr>
      <vt:lpstr>Anthems of Christmas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Streamer</dc:creator>
  <cp:lastModifiedBy>Streamer</cp:lastModifiedBy>
  <cp:revision>2</cp:revision>
  <dcterms:created xsi:type="dcterms:W3CDTF">2022-12-03T22:30:33Z</dcterms:created>
  <dcterms:modified xsi:type="dcterms:W3CDTF">2022-12-04T00:18:57Z</dcterms:modified>
</cp:coreProperties>
</file>